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81"/>
  </p:notesMasterIdLst>
  <p:sldIdLst>
    <p:sldId id="329" r:id="rId3"/>
    <p:sldId id="1026" r:id="rId4"/>
    <p:sldId id="1027" r:id="rId5"/>
    <p:sldId id="1029" r:id="rId6"/>
    <p:sldId id="1054" r:id="rId7"/>
    <p:sldId id="1241" r:id="rId8"/>
    <p:sldId id="1056" r:id="rId9"/>
    <p:sldId id="1058" r:id="rId10"/>
    <p:sldId id="1059" r:id="rId11"/>
    <p:sldId id="1060" r:id="rId12"/>
    <p:sldId id="1061" r:id="rId13"/>
    <p:sldId id="1062" r:id="rId14"/>
    <p:sldId id="1063" r:id="rId15"/>
    <p:sldId id="1064" r:id="rId16"/>
    <p:sldId id="1065" r:id="rId17"/>
    <p:sldId id="1243" r:id="rId18"/>
    <p:sldId id="1217" r:id="rId19"/>
    <p:sldId id="1068" r:id="rId20"/>
    <p:sldId id="1069" r:id="rId21"/>
    <p:sldId id="1070" r:id="rId22"/>
    <p:sldId id="1072" r:id="rId23"/>
    <p:sldId id="1073" r:id="rId24"/>
    <p:sldId id="1074" r:id="rId25"/>
    <p:sldId id="1077" r:id="rId26"/>
    <p:sldId id="1078" r:id="rId27"/>
    <p:sldId id="1242" r:id="rId28"/>
    <p:sldId id="1079" r:id="rId29"/>
    <p:sldId id="1080" r:id="rId30"/>
    <p:sldId id="1081" r:id="rId31"/>
    <p:sldId id="1082" r:id="rId32"/>
    <p:sldId id="1084" r:id="rId33"/>
    <p:sldId id="1085" r:id="rId34"/>
    <p:sldId id="1086" r:id="rId35"/>
    <p:sldId id="1087" r:id="rId36"/>
    <p:sldId id="1088" r:id="rId37"/>
    <p:sldId id="1095" r:id="rId38"/>
    <p:sldId id="1093" r:id="rId39"/>
    <p:sldId id="1096" r:id="rId40"/>
    <p:sldId id="1218" r:id="rId41"/>
    <p:sldId id="1101" r:id="rId42"/>
    <p:sldId id="1102" r:id="rId43"/>
    <p:sldId id="1103" r:id="rId44"/>
    <p:sldId id="1104" r:id="rId45"/>
    <p:sldId id="1106" r:id="rId46"/>
    <p:sldId id="1108" r:id="rId47"/>
    <p:sldId id="1110" r:id="rId48"/>
    <p:sldId id="1191" r:id="rId49"/>
    <p:sldId id="1112" r:id="rId50"/>
    <p:sldId id="1113" r:id="rId51"/>
    <p:sldId id="1212" r:id="rId52"/>
    <p:sldId id="1114" r:id="rId53"/>
    <p:sldId id="1115" r:id="rId54"/>
    <p:sldId id="1213" r:id="rId55"/>
    <p:sldId id="1116" r:id="rId56"/>
    <p:sldId id="1125" r:id="rId57"/>
    <p:sldId id="1117" r:id="rId58"/>
    <p:sldId id="1118" r:id="rId59"/>
    <p:sldId id="1119" r:id="rId60"/>
    <p:sldId id="1120" r:id="rId61"/>
    <p:sldId id="1121" r:id="rId62"/>
    <p:sldId id="1122" r:id="rId63"/>
    <p:sldId id="1123" r:id="rId64"/>
    <p:sldId id="1124" r:id="rId65"/>
    <p:sldId id="1220" r:id="rId66"/>
    <p:sldId id="1135" r:id="rId67"/>
    <p:sldId id="1136" r:id="rId68"/>
    <p:sldId id="1137" r:id="rId69"/>
    <p:sldId id="1138" r:id="rId70"/>
    <p:sldId id="1161" r:id="rId71"/>
    <p:sldId id="1142" r:id="rId72"/>
    <p:sldId id="1143" r:id="rId73"/>
    <p:sldId id="1139" r:id="rId74"/>
    <p:sldId id="1140" r:id="rId75"/>
    <p:sldId id="1144" r:id="rId76"/>
    <p:sldId id="1146" r:id="rId77"/>
    <p:sldId id="533" r:id="rId78"/>
    <p:sldId id="534" r:id="rId79"/>
    <p:sldId id="122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  <a:srgbClr val="FB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4FBCD-39DC-6A4D-B797-CC991036C639}" v="42" dt="2021-09-23T09:59:3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/>
    <p:restoredTop sz="84351"/>
  </p:normalViewPr>
  <p:slideViewPr>
    <p:cSldViewPr snapToGrid="0" snapToObjects="1" showGuides="1">
      <p:cViewPr varScale="1">
        <p:scale>
          <a:sx n="92" d="100"/>
          <a:sy n="92" d="100"/>
        </p:scale>
        <p:origin x="1192" y="176"/>
      </p:cViewPr>
      <p:guideLst>
        <p:guide orient="horz" pos="60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C6F89-5E79-0A49-850A-F234FFA5496B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DA87-7781-3E4A-8FD7-CDCE253B9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0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688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151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000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09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1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of warcraft(WoW)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420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DA87-7781-3E4A-8FD7-CDCE253B98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0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5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21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9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0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01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12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72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Carriage return</a:t>
            </a:r>
          </a:p>
          <a:p>
            <a:r>
              <a:rPr lang="en-US" dirty="0"/>
              <a:t>Line feed</a:t>
            </a:r>
          </a:p>
          <a:p>
            <a:r>
              <a:rPr lang="en-I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elements are separated by SP characters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67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Carriage return</a:t>
            </a:r>
          </a:p>
          <a:p>
            <a:r>
              <a:rPr lang="en-US" dirty="0"/>
              <a:t>Line feed</a:t>
            </a:r>
          </a:p>
          <a:p>
            <a:r>
              <a:rPr lang="en-I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elements are separated by SP characters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8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55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2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9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106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6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9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80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46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03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</a:t>
            </a:r>
            <a:r>
              <a:rPr lang="en-US" baseline="0" dirty="0"/>
              <a:t> poor content providers – like in real-estate, location is everything.  servers want to be close to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1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6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2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02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23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019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287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25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27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7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39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4347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1241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57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026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90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12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9105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5249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0345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2308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749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6196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4311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55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492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54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2057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9010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1048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84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57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420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6265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09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28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74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8665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2620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3205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7065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8751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763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1260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7">
            <a:extLst>
              <a:ext uri="{FF2B5EF4-FFF2-40B4-BE49-F238E27FC236}">
                <a16:creationId xmlns:a16="http://schemas.microsoft.com/office/drawing/2014/main" id="{F97C318A-17ED-1542-9AD9-7A2248F12DF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888FC7-8584-A54F-A1F0-E9C044658D3E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927CF829-8DED-9448-A937-FB315CAB3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8C1486BF-9C4F-0F43-9A4E-0E1429CFE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Akamai: 100,000+ servers in 1000+ clusters in 1000+ networks in 70+ countries serving trillions of requests a day.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many people use Netflix?</a:t>
            </a:r>
          </a:p>
        </p:txBody>
      </p:sp>
    </p:spTree>
    <p:extLst>
      <p:ext uri="{BB962C8B-B14F-4D97-AF65-F5344CB8AC3E}">
        <p14:creationId xmlns:p14="http://schemas.microsoft.com/office/powerpoint/2010/main" val="28976619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7">
            <a:extLst>
              <a:ext uri="{FF2B5EF4-FFF2-40B4-BE49-F238E27FC236}">
                <a16:creationId xmlns:a16="http://schemas.microsoft.com/office/drawing/2014/main" id="{9FA4490D-D4A4-034B-9842-2AED96A6F6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57223-41AB-CB48-9D29-70289FC738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740F7F93-FBC6-4742-87DD-5B7FB7D2E7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E9D157F1-6907-8241-A7D1-F5F4F28FE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peak load: 7million viewers, 2 Tbytes via </a:t>
            </a:r>
          </a:p>
        </p:txBody>
      </p:sp>
    </p:spTree>
    <p:extLst>
      <p:ext uri="{BB962C8B-B14F-4D97-AF65-F5344CB8AC3E}">
        <p14:creationId xmlns:p14="http://schemas.microsoft.com/office/powerpoint/2010/main" val="33831502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23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5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66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4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0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1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3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1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igalway.i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09800" y="318530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Networks &amp; Communications</a:t>
            </a:r>
            <a:br>
              <a:rPr lang="en-US" dirty="0"/>
            </a:br>
            <a:r>
              <a:rPr lang="en-US" sz="2000" b="0" dirty="0"/>
              <a:t>MS216</a:t>
            </a:r>
            <a:br>
              <a:rPr lang="en-US" sz="2000" b="0" dirty="0"/>
            </a:br>
            <a:r>
              <a:rPr lang="en-US" sz="2000" b="0" dirty="0"/>
              <a:t>Semester 1</a:t>
            </a:r>
            <a:br>
              <a:rPr lang="en-US" sz="2000" b="0" dirty="0"/>
            </a:br>
            <a:r>
              <a:rPr lang="en-US" sz="2000" b="0" dirty="0"/>
              <a:t>Session 2021-22</a:t>
            </a:r>
          </a:p>
        </p:txBody>
      </p:sp>
    </p:spTree>
    <p:extLst>
      <p:ext uri="{BB962C8B-B14F-4D97-AF65-F5344CB8AC3E}">
        <p14:creationId xmlns:p14="http://schemas.microsoft.com/office/powerpoint/2010/main" val="92625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Addressing processes</a:t>
            </a:r>
            <a:endParaRPr lang="en-US" dirty="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B0603A7-FD76-E142-950F-40A4CCA78957}"/>
              </a:ext>
            </a:extLst>
          </p:cNvPr>
          <p:cNvSpPr txBox="1">
            <a:spLocks noChangeArrowheads="1"/>
          </p:cNvSpPr>
          <p:nvPr/>
        </p:nvSpPr>
        <p:spPr>
          <a:xfrm>
            <a:off x="2045327" y="1955922"/>
            <a:ext cx="3723359" cy="34861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to receive messages, process  must have </a:t>
            </a: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identifier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host device has unique 32-bit IP address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i="1" u="sng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Q: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does  IP address of host on which process runs suffice for identifying the process?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3FB47D89-608E-6B48-B260-00596EFC3969}"/>
              </a:ext>
            </a:extLst>
          </p:cNvPr>
          <p:cNvSpPr txBox="1">
            <a:spLocks noChangeArrowheads="1"/>
          </p:cNvSpPr>
          <p:nvPr/>
        </p:nvSpPr>
        <p:spPr>
          <a:xfrm>
            <a:off x="6066368" y="1955922"/>
            <a:ext cx="4179918" cy="3913584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identifier</a:t>
            </a:r>
            <a:r>
              <a:rPr lang="en-US" altLang="en-US" sz="210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includes both 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IP address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and 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port numbers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associated with process on host.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example port numbers: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HTTP server: 80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mail server: 25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to send HTTP message to </a:t>
            </a:r>
            <a:r>
              <a:rPr lang="en-US" altLang="en-US" sz="2100" dirty="0" err="1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nuigalway.ie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web server: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IP address: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128.119.245.12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18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port number: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80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more shortly…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E09403B9-43A8-5149-B58E-34440F6A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714" y="4237526"/>
            <a:ext cx="323588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57213" lvl="1" indent="-214313" defTabSz="685800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  <a:defRPr/>
            </a:pPr>
            <a:r>
              <a:rPr lang="en-US" altLang="en-US" sz="2100" i="1" u="sng" dirty="0">
                <a:solidFill>
                  <a:srgbClr val="C00000"/>
                </a:solidFill>
                <a:latin typeface="Calibri" panose="020F0502020204030204"/>
              </a:rPr>
              <a:t>A: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no, </a:t>
            </a: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</a:rPr>
              <a:t>many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 processes can be running on same host</a:t>
            </a:r>
          </a:p>
        </p:txBody>
      </p:sp>
    </p:spTree>
    <p:extLst>
      <p:ext uri="{BB962C8B-B14F-4D97-AF65-F5344CB8AC3E}">
        <p14:creationId xmlns:p14="http://schemas.microsoft.com/office/powerpoint/2010/main" val="387933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 application-layer protocol defines: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51B37A-10ED-6C4A-A5F1-4B1BE824E86A}"/>
              </a:ext>
            </a:extLst>
          </p:cNvPr>
          <p:cNvSpPr txBox="1">
            <a:spLocks noChangeArrowheads="1"/>
          </p:cNvSpPr>
          <p:nvPr/>
        </p:nvSpPr>
        <p:spPr>
          <a:xfrm>
            <a:off x="2093387" y="1955879"/>
            <a:ext cx="3972982" cy="34861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types of messages exchanged, 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e.g., request, response 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message syntax: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what fields in messages &amp; how fields are delineated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message semantics 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meaning of information in fields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rules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for when and how processes send &amp; respond to messages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3FA004C-2235-334F-8814-1F36401D2A86}"/>
              </a:ext>
            </a:extLst>
          </p:cNvPr>
          <p:cNvSpPr txBox="1">
            <a:spLocks noChangeArrowheads="1"/>
          </p:cNvSpPr>
          <p:nvPr/>
        </p:nvSpPr>
        <p:spPr>
          <a:xfrm>
            <a:off x="6440724" y="1963253"/>
            <a:ext cx="3568995" cy="34861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open protocols: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defined in RFCs, everyone has access to protocol definition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allows for interoperability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e.g., HTTP, SMTP</a:t>
            </a:r>
          </a:p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proprietary protocols: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e.g., Skype, Zoom</a:t>
            </a:r>
          </a:p>
        </p:txBody>
      </p:sp>
    </p:spTree>
    <p:extLst>
      <p:ext uri="{BB962C8B-B14F-4D97-AF65-F5344CB8AC3E}">
        <p14:creationId xmlns:p14="http://schemas.microsoft.com/office/powerpoint/2010/main" val="52541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transport service does an app need?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A2F19F9-C8D7-114F-8257-FB4D95438E3B}"/>
              </a:ext>
            </a:extLst>
          </p:cNvPr>
          <p:cNvSpPr txBox="1">
            <a:spLocks noChangeArrowheads="1"/>
          </p:cNvSpPr>
          <p:nvPr/>
        </p:nvSpPr>
        <p:spPr>
          <a:xfrm>
            <a:off x="2031020" y="1912406"/>
            <a:ext cx="3729379" cy="209788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5022" indent="-164306" defTabSz="685800">
              <a:spcBef>
                <a:spcPts val="450"/>
              </a:spcBef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data integrity</a:t>
            </a:r>
          </a:p>
          <a:p>
            <a:pPr marL="175022" indent="-164306" defTabSz="685800">
              <a:spcBef>
                <a:spcPts val="4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some apps (e.g., file transfer, web transactions) require 100% reliable data transfer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175022" indent="-175022" defTabSz="685800">
              <a:spcBef>
                <a:spcPts val="450"/>
              </a:spcBef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other apps (e.g., audio) can tolerate some loss</a:t>
            </a:r>
          </a:p>
          <a:p>
            <a:pPr marL="264319" indent="-166688" defTabSz="685800">
              <a:spcBef>
                <a:spcPts val="450"/>
              </a:spcBef>
              <a:buFont typeface="Wingdings" charset="2"/>
              <a:buChar char="§"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8678F-8DEF-4046-89DA-20D9B309E935}"/>
              </a:ext>
            </a:extLst>
          </p:cNvPr>
          <p:cNvSpPr txBox="1">
            <a:spLocks noChangeArrowheads="1"/>
          </p:cNvSpPr>
          <p:nvPr/>
        </p:nvSpPr>
        <p:spPr>
          <a:xfrm>
            <a:off x="1932750" y="4131607"/>
            <a:ext cx="4179459" cy="183237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450"/>
              </a:spcBef>
              <a:buNone/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timing</a:t>
            </a:r>
          </a:p>
          <a:p>
            <a:pPr marL="264319" indent="-166688" defTabSz="685800">
              <a:spcBef>
                <a:spcPts val="4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some apps (e.g., Internet telephony, interactive games) require low delay to be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effective”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205150-A642-0847-95C4-8C48A24D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020" y="1890282"/>
            <a:ext cx="3729379" cy="252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>
              <a:lnSpc>
                <a:spcPct val="90000"/>
              </a:lnSpc>
              <a:spcBef>
                <a:spcPts val="450"/>
              </a:spcBef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</a:rPr>
              <a:t>throughput</a:t>
            </a:r>
          </a:p>
          <a:p>
            <a:pPr marL="257175" indent="-257175" defTabSz="685800">
              <a:lnSpc>
                <a:spcPct val="90000"/>
              </a:lnSpc>
              <a:spcBef>
                <a:spcPts val="45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some apps (e.g., multimedia) require minimum amount of throughput to be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</a:rPr>
              <a:t>effective”</a:t>
            </a:r>
          </a:p>
          <a:p>
            <a:pPr marL="257175" indent="-257175" defTabSz="685800">
              <a:lnSpc>
                <a:spcPct val="90000"/>
              </a:lnSpc>
              <a:spcBef>
                <a:spcPts val="45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other apps (“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</a:rPr>
              <a:t>elastic apps”) make use of whatever throughput they get 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EA7119B-8447-E949-AF1B-51F99BABC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501" y="4479892"/>
            <a:ext cx="3400195" cy="95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>
              <a:lnSpc>
                <a:spcPct val="90000"/>
              </a:lnSpc>
              <a:spcBef>
                <a:spcPts val="450"/>
              </a:spcBef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</a:rPr>
              <a:t>security</a:t>
            </a:r>
          </a:p>
          <a:p>
            <a:pPr marL="257175" indent="-257175" defTabSz="685800">
              <a:lnSpc>
                <a:spcPct val="90000"/>
              </a:lnSpc>
              <a:spcBef>
                <a:spcPts val="45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encryption, data integrity, …</a:t>
            </a:r>
          </a:p>
        </p:txBody>
      </p:sp>
    </p:spTree>
    <p:extLst>
      <p:ext uri="{BB962C8B-B14F-4D97-AF65-F5344CB8AC3E}">
        <p14:creationId xmlns:p14="http://schemas.microsoft.com/office/powerpoint/2010/main" val="14339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Transport service requirements: common apps</a:t>
            </a:r>
            <a:endParaRPr 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911" y="2009380"/>
            <a:ext cx="2659639" cy="356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application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file transfer/download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e-mail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Web documents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real-time audio/video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streaming audio/video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interactive games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text messaging</a:t>
            </a:r>
            <a:endParaRPr lang="en-US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AFA70EB7-D6E6-AF43-A3B7-A9035670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978" y="2011762"/>
            <a:ext cx="1555811" cy="356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data loss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 loss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 loss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 loss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loss-tolerant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loss-tolerant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loss-tolerant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 loss</a:t>
            </a:r>
            <a:endParaRPr lang="en-US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B53E900-CFB4-8641-AD80-727AE938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769" y="2010571"/>
            <a:ext cx="2269008" cy="356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throughput</a:t>
            </a:r>
          </a:p>
          <a:p>
            <a:pPr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elastic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elastic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elastic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audio: 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</a:rPr>
              <a:t>5Kbps-1Mbps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video: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</a:rPr>
              <a:t>10Kbps-5Mbps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same as above 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Kbps+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elastic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DDCF5FE-9982-C44D-9FFC-E56BA98BF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3299" y="2046570"/>
            <a:ext cx="2202325" cy="356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time sensitive?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yes, 10’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</a:rPr>
              <a:t>s </a:t>
            </a:r>
            <a:r>
              <a:rPr lang="en-US" altLang="ja-JP" sz="2100" dirty="0" err="1">
                <a:solidFill>
                  <a:prstClr val="black"/>
                </a:solidFill>
                <a:latin typeface="Calibri" panose="020F0502020204030204"/>
              </a:rPr>
              <a:t>msec</a:t>
            </a:r>
            <a:endParaRPr lang="en-US" altLang="ja-JP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yes, few secs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yes, 10’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</a:rPr>
              <a:t>s </a:t>
            </a:r>
            <a:r>
              <a:rPr lang="en-US" altLang="ja-JP" sz="2100" dirty="0" err="1">
                <a:solidFill>
                  <a:prstClr val="black"/>
                </a:solidFill>
                <a:latin typeface="Calibri" panose="020F0502020204030204"/>
              </a:rPr>
              <a:t>msec</a:t>
            </a:r>
            <a:endParaRPr lang="en-US" altLang="ja-JP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yes and no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2972882" y="2443553"/>
            <a:ext cx="7036836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2978899" y="3032637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2978899" y="3427412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2978899" y="3761226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2981325" y="4465214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2981907" y="4805243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2981907" y="5166391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47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transport protocols services</a:t>
            </a:r>
            <a:endParaRPr lang="en-US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2088991" y="1895183"/>
            <a:ext cx="4512103" cy="37147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400" i="1" dirty="0">
                <a:solidFill>
                  <a:srgbClr val="000099"/>
                </a:solidFill>
                <a:latin typeface="Calibri" panose="020F0502020204030204"/>
                <a:ea typeface="ＭＳ Ｐゴシック" panose="020B0600070205080204" pitchFamily="34" charset="-128"/>
              </a:rPr>
              <a:t>TCP service: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reliable transport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between sending and receiving process</a:t>
            </a:r>
            <a:endParaRPr lang="en-US" altLang="en-US" sz="2100" dirty="0">
              <a:solidFill>
                <a:srgbClr val="ED7D31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flow control: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sender won’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 overwhelm receiver 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congestion control: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throttle sender when network overloaded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connection-oriented: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setup required between client and server processes</a:t>
            </a:r>
          </a:p>
          <a:p>
            <a:pPr marL="264319" indent="-166688" defTabSz="685800">
              <a:spcBef>
                <a:spcPts val="750"/>
              </a:spcBef>
            </a:pPr>
            <a:r>
              <a:rPr lang="en-US" altLang="en-US" sz="21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does not provide:</a:t>
            </a: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timing, minimum throughput guarantee, security</a:t>
            </a:r>
          </a:p>
          <a:p>
            <a:pPr marL="264319" indent="-166688" defTabSz="685800">
              <a:lnSpc>
                <a:spcPct val="75000"/>
              </a:lnSpc>
              <a:spcBef>
                <a:spcPts val="75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6717069" y="1903976"/>
            <a:ext cx="3779044" cy="34861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253604" defTabSz="685800">
              <a:spcBef>
                <a:spcPts val="750"/>
              </a:spcBef>
              <a:buNone/>
              <a:defRPr/>
            </a:pPr>
            <a:r>
              <a:rPr lang="en-US" sz="2400" i="1" dirty="0">
                <a:solidFill>
                  <a:srgbClr val="000099"/>
                </a:solidFill>
                <a:latin typeface="Calibri" panose="020F0502020204030204"/>
              </a:rPr>
              <a:t>UDP service:</a:t>
            </a:r>
          </a:p>
          <a:p>
            <a:pPr marL="175022" indent="-175022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i="1" dirty="0">
                <a:solidFill>
                  <a:srgbClr val="C00000"/>
                </a:solidFill>
                <a:latin typeface="Calibri" panose="020F0502020204030204"/>
              </a:rPr>
              <a:t>unreliable data transfer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between sending and receiving process</a:t>
            </a:r>
          </a:p>
          <a:p>
            <a:pPr marL="175022" indent="-175022" defTabSz="685800">
              <a:spcBef>
                <a:spcPts val="750"/>
              </a:spcBef>
              <a:buFont typeface="Wingdings" charset="2"/>
              <a:buChar char="§"/>
              <a:defRPr/>
            </a:pPr>
            <a:r>
              <a:rPr lang="en-US" sz="2100" i="1" dirty="0">
                <a:solidFill>
                  <a:srgbClr val="C00000"/>
                </a:solidFill>
                <a:latin typeface="Calibri" panose="020F0502020204030204"/>
              </a:rPr>
              <a:t>does not provide: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reliability, flow control, congestion control, timing, throughput guarantee, security, or connection setup.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063EBCE-3A03-8F4C-B279-46497740F45C}"/>
              </a:ext>
            </a:extLst>
          </p:cNvPr>
          <p:cNvSpPr txBox="1">
            <a:spLocks noChangeArrowheads="1"/>
          </p:cNvSpPr>
          <p:nvPr/>
        </p:nvSpPr>
        <p:spPr>
          <a:xfrm>
            <a:off x="7011542" y="4898900"/>
            <a:ext cx="2738367" cy="94473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sz="2100" u="sng" dirty="0">
                <a:solidFill>
                  <a:srgbClr val="C00000"/>
                </a:solidFill>
                <a:latin typeface="Calibri" panose="020F0502020204030204"/>
              </a:rPr>
              <a:t>Q: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why bother? 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Why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is there a UDP?</a:t>
            </a:r>
          </a:p>
        </p:txBody>
      </p:sp>
    </p:spTree>
    <p:extLst>
      <p:ext uri="{BB962C8B-B14F-4D97-AF65-F5344CB8AC3E}">
        <p14:creationId xmlns:p14="http://schemas.microsoft.com/office/powerpoint/2010/main" val="21416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uiExpand="1" build="p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applications, and transport protocols</a:t>
            </a:r>
            <a:endParaRPr 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911" y="2009381"/>
            <a:ext cx="2659639" cy="320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application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file transfer/download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e-mail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Web documents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Internet telephony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streaming audio/video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interactive games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2972882" y="2443553"/>
            <a:ext cx="7036836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2978899" y="3032637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2978899" y="3427412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2978899" y="3761226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2981325" y="4465214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2981907" y="4805243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2981907" y="5166391"/>
            <a:ext cx="7036836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>
            <a:extLst>
              <a:ext uri="{FF2B5EF4-FFF2-40B4-BE49-F238E27FC236}">
                <a16:creationId xmlns:a16="http://schemas.microsoft.com/office/drawing/2014/main" id="{5B1BE3BE-D970-9F49-A4D6-24B7C05F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266" y="1692458"/>
            <a:ext cx="3014570" cy="388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application</a:t>
            </a:r>
          </a:p>
          <a:p>
            <a:pPr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layer protocol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FTP [RFC 959]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SMTP [RFC 5321]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HTTP 1.1 [RFC 7320]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SIP [RFC 3261], RTP [RFC 3550], or proprietary HTTP [RFC 7320], DASH</a:t>
            </a:r>
          </a:p>
          <a:p>
            <a:pPr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WOW, FPS (proprietary) </a:t>
            </a:r>
            <a:b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</a:b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C200A6A-DCEC-4843-B6A0-ED8F92661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7497" y="2031780"/>
            <a:ext cx="2228239" cy="320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spcBef>
                <a:spcPct val="0"/>
              </a:spcBef>
              <a:defRPr/>
            </a:pPr>
            <a:r>
              <a:rPr lang="en-US" altLang="en-US" sz="2100" b="1" dirty="0">
                <a:solidFill>
                  <a:prstClr val="black"/>
                </a:solidFill>
                <a:latin typeface="Calibri" panose="020F0502020204030204"/>
              </a:rPr>
              <a:t>transport protocol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TCP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TCP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TCP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TCP or UDP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TCP</a:t>
            </a:r>
          </a:p>
          <a:p>
            <a:pPr algn="r" defTabSz="68580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UDP or TCP</a:t>
            </a:r>
          </a:p>
        </p:txBody>
      </p:sp>
    </p:spTree>
    <p:extLst>
      <p:ext uri="{BB962C8B-B14F-4D97-AF65-F5344CB8AC3E}">
        <p14:creationId xmlns:p14="http://schemas.microsoft.com/office/powerpoint/2010/main" val="11381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5CF1-872C-B047-9EE0-5A22E0C6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A333D-E222-4344-A365-8B95D08C0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2811"/>
            <a:ext cx="10515599" cy="35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3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80D33AB-7EB4-3D47-99C5-4731F29CD92E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Web and HTTP </a:t>
            </a:r>
            <a:r>
              <a:rPr lang="en-US" sz="2400" dirty="0">
                <a:cs typeface="Calibri" panose="020F0502020204030204" pitchFamily="34" charset="0"/>
              </a:rPr>
              <a:t>(part 1)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Web and HTTP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AB7AFB9-05B7-8F45-B2AB-A2B2DBC22CCE}"/>
              </a:ext>
            </a:extLst>
          </p:cNvPr>
          <p:cNvSpPr txBox="1">
            <a:spLocks noChangeArrowheads="1"/>
          </p:cNvSpPr>
          <p:nvPr/>
        </p:nvSpPr>
        <p:spPr>
          <a:xfrm>
            <a:off x="669395" y="1559756"/>
            <a:ext cx="10774192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ea typeface="ＭＳ Ｐゴシック" panose="020B0600070205080204" pitchFamily="34" charset="-128"/>
              </a:rPr>
              <a:t>First, a quick review…</a:t>
            </a:r>
          </a:p>
          <a:p>
            <a:pPr marL="460375" indent="-330200"/>
            <a:r>
              <a:rPr lang="en-US" altLang="en-US" sz="3200" dirty="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objects, </a:t>
            </a:r>
            <a:r>
              <a:rPr lang="en-US" altLang="en-US" sz="3200" dirty="0">
                <a:ea typeface="ＭＳ Ｐゴシック" panose="020B0600070205080204" pitchFamily="34" charset="-128"/>
              </a:rPr>
              <a:t>each of</a:t>
            </a: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3200" dirty="0">
                <a:ea typeface="ＭＳ Ｐゴシック" panose="020B0600070205080204" pitchFamily="34" charset="-128"/>
              </a:rPr>
              <a:t>which can be stored on different Web servers</a:t>
            </a:r>
          </a:p>
          <a:p>
            <a:pPr marL="460375" indent="-330200"/>
            <a:r>
              <a:rPr lang="en-US" altLang="en-US" sz="3200" dirty="0">
                <a:ea typeface="ＭＳ Ｐゴシック" panose="020B0600070205080204" pitchFamily="34" charset="-128"/>
              </a:rPr>
              <a:t>object can be HTML file, JPEG image, Java applet, audio file,…</a:t>
            </a:r>
          </a:p>
          <a:p>
            <a:pPr marL="460375" indent="-330200"/>
            <a:r>
              <a:rPr lang="en-US" altLang="en-US" sz="3200" dirty="0">
                <a:ea typeface="ＭＳ Ｐゴシック" panose="020B0600070205080204" pitchFamily="34" charset="-128"/>
              </a:rPr>
              <a:t>web page consists of 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base HTML-file</a:t>
            </a:r>
            <a:r>
              <a:rPr lang="en-US" altLang="en-US" sz="3200" dirty="0">
                <a:ea typeface="ＭＳ Ｐゴシック" panose="020B0600070205080204" pitchFamily="34" charset="-128"/>
              </a:rPr>
              <a:t> which includes 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several referenced objects, each </a:t>
            </a:r>
            <a:r>
              <a:rPr lang="en-US" altLang="en-US" sz="3200" dirty="0">
                <a:ea typeface="ＭＳ Ｐゴシック" panose="020B0600070205080204" pitchFamily="34" charset="-128"/>
              </a:rPr>
              <a:t>addressable by a 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URL, </a:t>
            </a:r>
            <a:r>
              <a:rPr lang="en-US" altLang="en-US" sz="3200" dirty="0">
                <a:ea typeface="ＭＳ Ｐゴシック" panose="020B0600070205080204" pitchFamily="34" charset="-128"/>
              </a:rPr>
              <a:t>e.g.,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A0C8A734-DC35-F347-AF3E-C7E64B7D785E}"/>
              </a:ext>
            </a:extLst>
          </p:cNvPr>
          <p:cNvGrpSpPr>
            <a:grpSpLocks/>
          </p:cNvGrpSpPr>
          <p:nvPr/>
        </p:nvGrpSpPr>
        <p:grpSpPr bwMode="auto">
          <a:xfrm>
            <a:off x="2463366" y="4853073"/>
            <a:ext cx="6835775" cy="1144588"/>
            <a:chOff x="788" y="2955"/>
            <a:chExt cx="4306" cy="721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07B49400-3628-264C-8D3A-69378F85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31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err="1">
                  <a:latin typeface="Courier New" panose="02070309020205020404" pitchFamily="49" charset="0"/>
                </a:rPr>
                <a:t>www.nuigalway</a:t>
              </a:r>
              <a:r>
                <a:rPr lang="en-US" altLang="en-US" sz="2400" dirty="0">
                  <a:latin typeface="Courier New" panose="02070309020205020404" pitchFamily="49" charset="0"/>
                </a:rPr>
                <a:t>/BIS/</a:t>
              </a:r>
              <a:r>
                <a:rPr lang="en-US" altLang="en-US" sz="2400" dirty="0" err="1">
                  <a:latin typeface="Courier New" panose="02070309020205020404" pitchFamily="49" charset="0"/>
                </a:rPr>
                <a:t>logo.gif</a:t>
              </a:r>
              <a:endParaRPr lang="en-US" altLang="en-US" sz="2400" dirty="0">
                <a:latin typeface="Courier New" panose="02070309020205020404" pitchFamily="49" charset="0"/>
              </a:endParaRP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5B0BF68B-EFB6-904F-A81E-8D4DB716D3B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Comic Sans MS" panose="030F0902030302020204" pitchFamily="66" charset="0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F004AC2-43AC-6449-B799-0D73A5E5822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Comic Sans MS" panose="030F0902030302020204" pitchFamily="66" charset="0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4D5B851A-267A-1546-B45E-931C3F7A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host name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4EA9C80E-6BB3-B44E-A522-3C7B027B4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path</a:t>
              </a:r>
              <a:r>
                <a:rPr lang="en-US" altLang="en-US" sz="2400">
                  <a:latin typeface="Comic Sans MS" panose="030F0902030302020204" pitchFamily="66" charset="0"/>
                </a:rPr>
                <a:t> </a:t>
              </a:r>
              <a:r>
                <a:rPr lang="en-US" altLang="en-US" sz="2400"/>
                <a:t>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3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</a:t>
            </a:r>
            <a:endParaRPr lang="en-US" sz="4400" dirty="0"/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D0A9535F-9718-644A-A429-D02A2397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9" y="1608374"/>
            <a:ext cx="598817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sz="3200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>
              <a:lnSpc>
                <a:spcPct val="75000"/>
              </a:lnSpc>
            </a:pPr>
            <a:r>
              <a:rPr lang="en-US" altLang="en-US" sz="32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Web’</a:t>
            </a:r>
            <a:r>
              <a:rPr lang="en-US" altLang="ja-JP" sz="32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application-layer protocol</a:t>
            </a:r>
          </a:p>
          <a:p>
            <a:pPr>
              <a:lnSpc>
                <a:spcPct val="75000"/>
              </a:lnSpc>
            </a:pPr>
            <a:r>
              <a:rPr lang="en-US" altLang="en-US" sz="32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800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lang="en-US" altLang="en-US" sz="2800" i="1" kern="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lang="ja-JP" altLang="en-US" sz="2800" kern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lang="en-US" altLang="ja-JP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lang="ja-JP" altLang="en-US" sz="2800" kern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lang="en-US" altLang="ja-JP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en-US" sz="2800" i="1" kern="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lang="en-US" altLang="en-US" sz="2800" kern="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endParaRPr lang="en-US" altLang="en-US" sz="3200" kern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75" name="Group 35">
            <a:extLst>
              <a:ext uri="{FF2B5EF4-FFF2-40B4-BE49-F238E27FC236}">
                <a16:creationId xmlns:a16="http://schemas.microsoft.com/office/drawing/2014/main" id="{9F18C3DA-1F75-254F-8252-0752283DD6D8}"/>
              </a:ext>
            </a:extLst>
          </p:cNvPr>
          <p:cNvGrpSpPr>
            <a:grpSpLocks/>
          </p:cNvGrpSpPr>
          <p:nvPr/>
        </p:nvGrpSpPr>
        <p:grpSpPr bwMode="auto">
          <a:xfrm>
            <a:off x="8129954" y="2391117"/>
            <a:ext cx="2101850" cy="946150"/>
            <a:chOff x="3640" y="1346"/>
            <a:chExt cx="1324" cy="596"/>
          </a:xfrm>
        </p:grpSpPr>
        <p:sp>
          <p:nvSpPr>
            <p:cNvPr id="76" name="Line 19">
              <a:extLst>
                <a:ext uri="{FF2B5EF4-FFF2-40B4-BE49-F238E27FC236}">
                  <a16:creationId xmlns:a16="http://schemas.microsoft.com/office/drawing/2014/main" id="{32A5B725-224A-8641-84D7-5E24726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FF1AA49-1EC5-FD4D-A4C7-4E97FBE8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78" name="Group 36">
            <a:extLst>
              <a:ext uri="{FF2B5EF4-FFF2-40B4-BE49-F238E27FC236}">
                <a16:creationId xmlns:a16="http://schemas.microsoft.com/office/drawing/2014/main" id="{CCF7DC4F-F784-E14E-9279-0C9C13F3B891}"/>
              </a:ext>
            </a:extLst>
          </p:cNvPr>
          <p:cNvGrpSpPr>
            <a:grpSpLocks/>
          </p:cNvGrpSpPr>
          <p:nvPr/>
        </p:nvGrpSpPr>
        <p:grpSpPr bwMode="auto">
          <a:xfrm>
            <a:off x="8241079" y="2599080"/>
            <a:ext cx="1971675" cy="904875"/>
            <a:chOff x="4141" y="394"/>
            <a:chExt cx="1242" cy="570"/>
          </a:xfrm>
        </p:grpSpPr>
        <p:sp>
          <p:nvSpPr>
            <p:cNvPr id="79" name="Line 20">
              <a:extLst>
                <a:ext uri="{FF2B5EF4-FFF2-40B4-BE49-F238E27FC236}">
                  <a16:creationId xmlns:a16="http://schemas.microsoft.com/office/drawing/2014/main" id="{162E51BA-C1E2-004B-832B-C97F73DD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8A281BFE-8385-CA42-BA62-2631AB1C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1" name="Group 37">
            <a:extLst>
              <a:ext uri="{FF2B5EF4-FFF2-40B4-BE49-F238E27FC236}">
                <a16:creationId xmlns:a16="http://schemas.microsoft.com/office/drawing/2014/main" id="{75AC8EC6-FB97-154F-8581-1A51362C9E51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8106142" y="3884955"/>
            <a:ext cx="2101850" cy="946150"/>
            <a:chOff x="3640" y="1346"/>
            <a:chExt cx="1324" cy="596"/>
          </a:xfrm>
        </p:grpSpPr>
        <p:sp>
          <p:nvSpPr>
            <p:cNvPr id="82" name="Line 19">
              <a:extLst>
                <a:ext uri="{FF2B5EF4-FFF2-40B4-BE49-F238E27FC236}">
                  <a16:creationId xmlns:a16="http://schemas.microsoft.com/office/drawing/2014/main" id="{69FABD09-8D01-A244-A69C-7220481CA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Text Box 24">
              <a:extLst>
                <a:ext uri="{FF2B5EF4-FFF2-40B4-BE49-F238E27FC236}">
                  <a16:creationId xmlns:a16="http://schemas.microsoft.com/office/drawing/2014/main" id="{96F64D17-51D6-0A4A-BDA6-07C403F43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request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4" name="Group 40">
            <a:extLst>
              <a:ext uri="{FF2B5EF4-FFF2-40B4-BE49-F238E27FC236}">
                <a16:creationId xmlns:a16="http://schemas.microsoft.com/office/drawing/2014/main" id="{B9736B82-D8C5-DA43-B8F2-093DA6AB6E5D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8152179" y="4124667"/>
            <a:ext cx="1971675" cy="904875"/>
            <a:chOff x="4141" y="394"/>
            <a:chExt cx="1242" cy="570"/>
          </a:xfrm>
        </p:grpSpPr>
        <p:sp>
          <p:nvSpPr>
            <p:cNvPr id="85" name="Line 20">
              <a:extLst>
                <a:ext uri="{FF2B5EF4-FFF2-40B4-BE49-F238E27FC236}">
                  <a16:creationId xmlns:a16="http://schemas.microsoft.com/office/drawing/2014/main" id="{1D55C3D5-A428-CC44-8B43-7C6CB47D0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:a16="http://schemas.microsoft.com/office/drawing/2014/main" id="{98847E99-AF68-1F43-AC46-9AD80D645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HTTP response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7724E3-B9EF-784C-81CF-0208D90CEEBE}"/>
              </a:ext>
            </a:extLst>
          </p:cNvPr>
          <p:cNvGrpSpPr/>
          <p:nvPr/>
        </p:nvGrpSpPr>
        <p:grpSpPr>
          <a:xfrm>
            <a:off x="7046475" y="4540592"/>
            <a:ext cx="2210665" cy="1578194"/>
            <a:chOff x="7046475" y="4540592"/>
            <a:chExt cx="2210665" cy="1578194"/>
          </a:xfrm>
        </p:grpSpPr>
        <p:sp>
          <p:nvSpPr>
            <p:cNvPr id="74" name="Text Box 23">
              <a:extLst>
                <a:ext uri="{FF2B5EF4-FFF2-40B4-BE49-F238E27FC236}">
                  <a16:creationId xmlns:a16="http://schemas.microsoft.com/office/drawing/2014/main" id="{61B2A806-9EFC-9449-97BE-336492E83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475" y="5472455"/>
              <a:ext cx="221066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iPhone running</a:t>
              </a:r>
            </a:p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Safari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pic>
          <p:nvPicPr>
            <p:cNvPr id="87" name="Picture 43" descr="iphone_stylized_small">
              <a:extLst>
                <a:ext uri="{FF2B5EF4-FFF2-40B4-BE49-F238E27FC236}">
                  <a16:creationId xmlns:a16="http://schemas.microsoft.com/office/drawing/2014/main" id="{D1E934F1-FF6C-B341-A221-3811072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79" y="4540592"/>
              <a:ext cx="382588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E3F8E5-5BB6-9F4D-BD7D-96E3FCFF937E}"/>
              </a:ext>
            </a:extLst>
          </p:cNvPr>
          <p:cNvGrpSpPr/>
          <p:nvPr/>
        </p:nvGrpSpPr>
        <p:grpSpPr>
          <a:xfrm>
            <a:off x="6584832" y="1722780"/>
            <a:ext cx="2270564" cy="1610628"/>
            <a:chOff x="6584832" y="1722780"/>
            <a:chExt cx="2270564" cy="1610628"/>
          </a:xfrm>
        </p:grpSpPr>
        <p:sp>
          <p:nvSpPr>
            <p:cNvPr id="72" name="Text Box 7">
              <a:extLst>
                <a:ext uri="{FF2B5EF4-FFF2-40B4-BE49-F238E27FC236}">
                  <a16:creationId xmlns:a16="http://schemas.microsoft.com/office/drawing/2014/main" id="{EE5DED9F-E1C4-F34D-899C-5E5BAFDAD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4832" y="2687077"/>
              <a:ext cx="22705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PC running</a:t>
              </a:r>
            </a:p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Firefox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88" name="Group 44">
              <a:extLst>
                <a:ext uri="{FF2B5EF4-FFF2-40B4-BE49-F238E27FC236}">
                  <a16:creationId xmlns:a16="http://schemas.microsoft.com/office/drawing/2014/main" id="{9EAD6FC3-A72E-8241-AA6C-FE53B680C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9192" y="1722780"/>
              <a:ext cx="1066800" cy="1079500"/>
              <a:chOff x="-44" y="1473"/>
              <a:chExt cx="981" cy="1105"/>
            </a:xfrm>
          </p:grpSpPr>
          <p:pic>
            <p:nvPicPr>
              <p:cNvPr id="89" name="Picture 45" descr="desktop_computer_stylized_medium">
                <a:extLst>
                  <a:ext uri="{FF2B5EF4-FFF2-40B4-BE49-F238E27FC236}">
                    <a16:creationId xmlns:a16="http://schemas.microsoft.com/office/drawing/2014/main" id="{1ADDC1FA-6D07-3F4E-8F74-21843504B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46">
                <a:extLst>
                  <a:ext uri="{FF2B5EF4-FFF2-40B4-BE49-F238E27FC236}">
                    <a16:creationId xmlns:a16="http://schemas.microsoft.com/office/drawing/2014/main" id="{42A6104A-05E4-B94E-8AC8-1F8524B85F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FA54E-9DBE-BF46-9FA4-0BD5D56FE85D}"/>
              </a:ext>
            </a:extLst>
          </p:cNvPr>
          <p:cNvGrpSpPr/>
          <p:nvPr/>
        </p:nvGrpSpPr>
        <p:grpSpPr>
          <a:xfrm>
            <a:off x="9655810" y="2888005"/>
            <a:ext cx="2414547" cy="2197950"/>
            <a:chOff x="9655810" y="2888005"/>
            <a:chExt cx="2414547" cy="2197950"/>
          </a:xfrm>
        </p:grpSpPr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1DB0406D-8424-A242-88CD-CF99DD0C8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5810" y="4162625"/>
              <a:ext cx="241454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server running</a:t>
              </a:r>
            </a:p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Apache Web</a:t>
              </a:r>
            </a:p>
            <a:p>
              <a:pPr marL="0" marR="0" lvl="0" indent="0" algn="ct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server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91" name="Group 47">
              <a:extLst>
                <a:ext uri="{FF2B5EF4-FFF2-40B4-BE49-F238E27FC236}">
                  <a16:creationId xmlns:a16="http://schemas.microsoft.com/office/drawing/2014/main" id="{1578750D-9ADE-FF47-A035-3F58F7F95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0217" y="2888005"/>
              <a:ext cx="695325" cy="1282700"/>
              <a:chOff x="4140" y="429"/>
              <a:chExt cx="1425" cy="2396"/>
            </a:xfrm>
          </p:grpSpPr>
          <p:sp>
            <p:nvSpPr>
              <p:cNvPr id="92" name="Freeform 48">
                <a:extLst>
                  <a:ext uri="{FF2B5EF4-FFF2-40B4-BE49-F238E27FC236}">
                    <a16:creationId xmlns:a16="http://schemas.microsoft.com/office/drawing/2014/main" id="{30FC1D0E-933E-6B40-9A42-0E971723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:a16="http://schemas.microsoft.com/office/drawing/2014/main" id="{B5655423-6CF0-CD49-B3A9-063B782C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8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:a16="http://schemas.microsoft.com/office/drawing/2014/main" id="{A0AC0D67-FA58-B147-A1DC-19113472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5" name="Freeform 51">
                <a:extLst>
                  <a:ext uri="{FF2B5EF4-FFF2-40B4-BE49-F238E27FC236}">
                    <a16:creationId xmlns:a16="http://schemas.microsoft.com/office/drawing/2014/main" id="{DE00B670-08D8-5142-A593-67DE6409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6" name="Rectangle 52">
                <a:extLst>
                  <a:ext uri="{FF2B5EF4-FFF2-40B4-BE49-F238E27FC236}">
                    <a16:creationId xmlns:a16="http://schemas.microsoft.com/office/drawing/2014/main" id="{C0F46C25-0562-1D41-A932-B4DCFBC6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3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:a16="http://schemas.microsoft.com/office/drawing/2014/main" id="{42D2ADD9-FBDF-B348-8727-B1428057A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2" name="AutoShape 54">
                  <a:extLst>
                    <a:ext uri="{FF2B5EF4-FFF2-40B4-BE49-F238E27FC236}">
                      <a16:creationId xmlns:a16="http://schemas.microsoft.com/office/drawing/2014/main" id="{B3A024BC-0571-B343-B957-96A9956CB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7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23" name="AutoShape 55">
                  <a:extLst>
                    <a:ext uri="{FF2B5EF4-FFF2-40B4-BE49-F238E27FC236}">
                      <a16:creationId xmlns:a16="http://schemas.microsoft.com/office/drawing/2014/main" id="{BCE631BE-5109-0446-9778-CCBD1DF0A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94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98" name="Rectangle 56">
                <a:extLst>
                  <a:ext uri="{FF2B5EF4-FFF2-40B4-BE49-F238E27FC236}">
                    <a16:creationId xmlns:a16="http://schemas.microsoft.com/office/drawing/2014/main" id="{5D3DFADC-1C8D-AF4C-85AA-0F7A2C55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99" name="Group 57">
                <a:extLst>
                  <a:ext uri="{FF2B5EF4-FFF2-40B4-BE49-F238E27FC236}">
                    <a16:creationId xmlns:a16="http://schemas.microsoft.com/office/drawing/2014/main" id="{C1D33EC1-1E29-8544-B98D-73191F02F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0" name="AutoShape 58">
                  <a:extLst>
                    <a:ext uri="{FF2B5EF4-FFF2-40B4-BE49-F238E27FC236}">
                      <a16:creationId xmlns:a16="http://schemas.microsoft.com/office/drawing/2014/main" id="{82D153A1-613C-9C4E-A2C0-B1C929BC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21" name="AutoShape 59">
                  <a:extLst>
                    <a:ext uri="{FF2B5EF4-FFF2-40B4-BE49-F238E27FC236}">
                      <a16:creationId xmlns:a16="http://schemas.microsoft.com/office/drawing/2014/main" id="{F147FCC4-6131-8F44-A906-F0D80C4D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8"/>
                  <a:ext cx="690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00" name="Rectangle 60">
                <a:extLst>
                  <a:ext uri="{FF2B5EF4-FFF2-40B4-BE49-F238E27FC236}">
                    <a16:creationId xmlns:a16="http://schemas.microsoft.com/office/drawing/2014/main" id="{85C735FA-9571-F248-9BA5-6CDBDBE01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1357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1" name="Rectangle 61">
                <a:extLst>
                  <a:ext uri="{FF2B5EF4-FFF2-40B4-BE49-F238E27FC236}">
                    <a16:creationId xmlns:a16="http://schemas.microsoft.com/office/drawing/2014/main" id="{5812C6A4-3EC0-A249-9E63-F46527542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02" name="Group 62">
                <a:extLst>
                  <a:ext uri="{FF2B5EF4-FFF2-40B4-BE49-F238E27FC236}">
                    <a16:creationId xmlns:a16="http://schemas.microsoft.com/office/drawing/2014/main" id="{7E620A9B-CBE1-F240-88FD-58557466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8" name="AutoShape 63">
                  <a:extLst>
                    <a:ext uri="{FF2B5EF4-FFF2-40B4-BE49-F238E27FC236}">
                      <a16:creationId xmlns:a16="http://schemas.microsoft.com/office/drawing/2014/main" id="{042898BA-1F4B-D343-83D2-32F6B871E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19" name="AutoShape 64">
                  <a:extLst>
                    <a:ext uri="{FF2B5EF4-FFF2-40B4-BE49-F238E27FC236}">
                      <a16:creationId xmlns:a16="http://schemas.microsoft.com/office/drawing/2014/main" id="{43D7819E-9A5B-E741-ACC4-82E6487AE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03" name="Freeform 65">
                <a:extLst>
                  <a:ext uri="{FF2B5EF4-FFF2-40B4-BE49-F238E27FC236}">
                    <a16:creationId xmlns:a16="http://schemas.microsoft.com/office/drawing/2014/main" id="{7CC2BA69-A482-5D4B-8CA5-B5AC7372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04" name="Group 66">
                <a:extLst>
                  <a:ext uri="{FF2B5EF4-FFF2-40B4-BE49-F238E27FC236}">
                    <a16:creationId xmlns:a16="http://schemas.microsoft.com/office/drawing/2014/main" id="{F21B3CA3-EDB9-ED4A-9790-00B635137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6" name="AutoShape 67">
                  <a:extLst>
                    <a:ext uri="{FF2B5EF4-FFF2-40B4-BE49-F238E27FC236}">
                      <a16:creationId xmlns:a16="http://schemas.microsoft.com/office/drawing/2014/main" id="{9EDB1FCF-F653-F642-8D80-BF382D9E0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17" name="AutoShape 68">
                  <a:extLst>
                    <a:ext uri="{FF2B5EF4-FFF2-40B4-BE49-F238E27FC236}">
                      <a16:creationId xmlns:a16="http://schemas.microsoft.com/office/drawing/2014/main" id="{609BFCAD-4861-EE43-8362-EA6C48556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3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05" name="Rectangle 69">
                <a:extLst>
                  <a:ext uri="{FF2B5EF4-FFF2-40B4-BE49-F238E27FC236}">
                    <a16:creationId xmlns:a16="http://schemas.microsoft.com/office/drawing/2014/main" id="{5D47278C-43D3-204F-86FD-15B202090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32"/>
                <a:ext cx="68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C4685EB6-AA09-4243-9AED-1759E88D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F8013113-6639-D746-8787-464D70E7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:a16="http://schemas.microsoft.com/office/drawing/2014/main" id="{BAF4B182-B231-9044-AFF9-C80B2E27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11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:a16="http://schemas.microsoft.com/office/drawing/2014/main" id="{5BF1720C-9B23-A442-9078-1CB2D3EAD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0" name="AutoShape 74">
                <a:extLst>
                  <a:ext uri="{FF2B5EF4-FFF2-40B4-BE49-F238E27FC236}">
                    <a16:creationId xmlns:a16="http://schemas.microsoft.com/office/drawing/2014/main" id="{5C72D219-90B2-E948-8C51-2DF4C76E6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1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1" name="AutoShape 75">
                <a:extLst>
                  <a:ext uri="{FF2B5EF4-FFF2-40B4-BE49-F238E27FC236}">
                    <a16:creationId xmlns:a16="http://schemas.microsoft.com/office/drawing/2014/main" id="{83107432-CCDD-3F4A-A673-5C965AB66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2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2" name="Oval 76">
                <a:extLst>
                  <a:ext uri="{FF2B5EF4-FFF2-40B4-BE49-F238E27FC236}">
                    <a16:creationId xmlns:a16="http://schemas.microsoft.com/office/drawing/2014/main" id="{93D83AE9-CB35-4043-B0A0-1FFA7908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3" name="Oval 77">
                <a:extLst>
                  <a:ext uri="{FF2B5EF4-FFF2-40B4-BE49-F238E27FC236}">
                    <a16:creationId xmlns:a16="http://schemas.microsoft.com/office/drawing/2014/main" id="{C8BA1D5C-380B-5844-9DFE-FB035039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3"/>
                <a:ext cx="163" cy="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78">
                <a:extLst>
                  <a:ext uri="{FF2B5EF4-FFF2-40B4-BE49-F238E27FC236}">
                    <a16:creationId xmlns:a16="http://schemas.microsoft.com/office/drawing/2014/main" id="{EF0EACD3-D07B-0F4F-BB94-4F2D6391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0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:a16="http://schemas.microsoft.com/office/drawing/2014/main" id="{C545DB8D-EFCD-9A46-858D-A246B93C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5"/>
                <a:ext cx="88" cy="76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950" y="1076211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Example: organization of air travel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3583CD-CBDD-864E-8D26-0A29FF1403C0}"/>
              </a:ext>
            </a:extLst>
          </p:cNvPr>
          <p:cNvSpPr txBox="1">
            <a:spLocks noChangeArrowheads="1"/>
          </p:cNvSpPr>
          <p:nvPr/>
        </p:nvSpPr>
        <p:spPr>
          <a:xfrm>
            <a:off x="3282823" y="5418183"/>
            <a:ext cx="7147238" cy="4071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85800">
              <a:spcBef>
                <a:spcPts val="75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 series of steps, involving many services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6700FC8-9E28-1D45-9971-F07DEE935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591" y="2309039"/>
            <a:ext cx="2007601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ticket (purchase)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baggage (check)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gates (load)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runway takeoff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airplane routing</a:t>
            </a:r>
            <a:endParaRPr lang="en-US" altLang="en-US" sz="1500" dirty="0">
              <a:solidFill>
                <a:srgbClr val="000099"/>
              </a:solidFill>
              <a:latin typeface="Calibri" panose="020F0502020204030204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48D3D19-7497-FE45-B7B5-B81AA4212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20" y="2313764"/>
            <a:ext cx="2015745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ticket (complain)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baggage (claim)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gates (unload)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runway landing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airplane routing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16D6DCC-156C-2147-81DA-F433EE3A5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310" y="4480740"/>
            <a:ext cx="193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airplane routing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F85E233E-0BC2-2743-AB47-FA853651C08B}"/>
              </a:ext>
            </a:extLst>
          </p:cNvPr>
          <p:cNvSpPr>
            <a:spLocks/>
          </p:cNvSpPr>
          <p:nvPr/>
        </p:nvSpPr>
        <p:spPr bwMode="auto">
          <a:xfrm>
            <a:off x="2183920" y="2417387"/>
            <a:ext cx="5870825" cy="2466976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" h="10000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     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9478D4E-B913-5E48-A41F-691CE28FDFE4}"/>
              </a:ext>
            </a:extLst>
          </p:cNvPr>
          <p:cNvSpPr/>
          <p:nvPr/>
        </p:nvSpPr>
        <p:spPr>
          <a:xfrm flipH="1">
            <a:off x="7994595" y="2437091"/>
            <a:ext cx="1366903" cy="2447273"/>
          </a:xfrm>
          <a:custGeom>
            <a:avLst/>
            <a:gdLst>
              <a:gd name="connsiteX0" fmla="*/ 1822537 w 1822537"/>
              <a:gd name="connsiteY0" fmla="*/ 3263030 h 3263030"/>
              <a:gd name="connsiteX1" fmla="*/ 6263 w 1822537"/>
              <a:gd name="connsiteY1" fmla="*/ 2743200 h 3263030"/>
              <a:gd name="connsiteX2" fmla="*/ 0 w 1822537"/>
              <a:gd name="connsiteY2" fmla="*/ 0 h 326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537" h="3263030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                  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089D51D-215F-BA43-9D35-CA7FEB77B669}"/>
              </a:ext>
            </a:extLst>
          </p:cNvPr>
          <p:cNvSpPr txBox="1">
            <a:spLocks noChangeArrowheads="1"/>
          </p:cNvSpPr>
          <p:nvPr/>
        </p:nvSpPr>
        <p:spPr>
          <a:xfrm>
            <a:off x="2936176" y="5082779"/>
            <a:ext cx="7147238" cy="40719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How would you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define/discuss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the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system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of airline travel?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CB9233-79E6-BA4F-9D93-E564447F7C10}"/>
              </a:ext>
            </a:extLst>
          </p:cNvPr>
          <p:cNvCxnSpPr/>
          <p:nvPr/>
        </p:nvCxnSpPr>
        <p:spPr>
          <a:xfrm>
            <a:off x="2697449" y="2206363"/>
            <a:ext cx="5700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558E98-4E3D-6E48-9595-2F6059226384}"/>
              </a:ext>
            </a:extLst>
          </p:cNvPr>
          <p:cNvSpPr txBox="1"/>
          <p:nvPr/>
        </p:nvSpPr>
        <p:spPr>
          <a:xfrm>
            <a:off x="3379035" y="2026483"/>
            <a:ext cx="42434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end-to-end transfer of person plus baggage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B89B52-D8A0-B841-AE4D-367CE4C080B3}"/>
              </a:ext>
            </a:extLst>
          </p:cNvPr>
          <p:cNvGrpSpPr/>
          <p:nvPr/>
        </p:nvGrpSpPr>
        <p:grpSpPr>
          <a:xfrm>
            <a:off x="4724794" y="1623389"/>
            <a:ext cx="1146572" cy="465535"/>
            <a:chOff x="-1042195" y="4302698"/>
            <a:chExt cx="1528763" cy="620713"/>
          </a:xfrm>
        </p:grpSpPr>
        <p:pic>
          <p:nvPicPr>
            <p:cNvPr id="22" name="Picture 11" descr="yylgaifm[1]">
              <a:extLst>
                <a:ext uri="{FF2B5EF4-FFF2-40B4-BE49-F238E27FC236}">
                  <a16:creationId xmlns:a16="http://schemas.microsoft.com/office/drawing/2014/main" id="{07194610-EC25-D04B-8A29-162F15606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F2D1C1C2-445D-BD44-9E5D-B94BC5DF4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61182" y="43026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E3D0F8A1-57E5-0348-B7BD-5D6EB952C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08782" y="44550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41A01E04-873D-7D43-8A11-021CF72C1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56382" y="46074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9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 animBg="1"/>
      <p:bldP spid="3" grpId="0" animBg="1"/>
      <p:bldP spid="15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 (continued)</a:t>
            </a:r>
            <a:endParaRPr lang="en-US" sz="4400" dirty="0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FA4476ED-595B-8542-B50D-C134553D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4" y="1548630"/>
            <a:ext cx="55514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i="1" kern="0" dirty="0">
                <a:solidFill>
                  <a:srgbClr val="CC0000"/>
                </a:solidFill>
                <a:latin typeface="+mn-lt"/>
              </a:rPr>
              <a:t>HTTP uses TCP: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kern="0" dirty="0">
                <a:latin typeface="+mn-lt"/>
              </a:rPr>
              <a:t>client initiates TCP connection (creates socket) to server,  port 80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kern="0" dirty="0">
                <a:latin typeface="+mn-lt"/>
              </a:rPr>
              <a:t>server accepts TCP connection from client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kern="0" dirty="0">
                <a:latin typeface="+mn-lt"/>
              </a:rPr>
              <a:t>HTTP messages (application-layer protocol messages) exchanged between browser (HTTP client) and Web server (HTTP server)</a:t>
            </a:r>
          </a:p>
          <a:p>
            <a:pPr marL="233363" indent="-233363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kern="0" dirty="0">
                <a:latin typeface="+mn-lt"/>
              </a:rPr>
              <a:t>TCP connection closed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1CC4B9E5-1262-0749-B776-9A1B2197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9801" y="1582098"/>
            <a:ext cx="5053013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sz="3200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HTTP is </a:t>
            </a:r>
            <a:r>
              <a:rPr lang="ja-JP" altLang="en-US" sz="3200" i="1" kern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sz="3200" i="1" kern="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stateless</a:t>
            </a:r>
            <a:r>
              <a:rPr lang="ja-JP" altLang="en-US" sz="3200" i="1" kern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</a:rPr>
              <a:t>”</a:t>
            </a:r>
            <a:endParaRPr lang="en-US" altLang="ja-JP" sz="3200" i="1" kern="0" dirty="0">
              <a:solidFill>
                <a:srgbClr val="CC0000"/>
              </a:solidFill>
              <a:latin typeface="+mn-lt"/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server maintains</a:t>
            </a:r>
            <a:r>
              <a:rPr lang="en-US" altLang="en-US" i="1" kern="0" dirty="0">
                <a:latin typeface="+mn-lt"/>
                <a:ea typeface="ＭＳ Ｐゴシック" panose="020B0600070205080204" pitchFamily="34" charset="-128"/>
              </a:rPr>
              <a:t> no </a:t>
            </a:r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4DB0D-84CB-6F41-9F45-5FA35ED2C87F}"/>
              </a:ext>
            </a:extLst>
          </p:cNvPr>
          <p:cNvGrpSpPr/>
          <p:nvPr/>
        </p:nvGrpSpPr>
        <p:grpSpPr>
          <a:xfrm>
            <a:off x="6909802" y="3209500"/>
            <a:ext cx="5282198" cy="3248103"/>
            <a:chOff x="6909802" y="3209500"/>
            <a:chExt cx="5282198" cy="3248103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74F3501A-F7F5-FD47-A745-1E00F886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403" y="3383184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altLang="en-US" sz="280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4" name="Rectangle 7">
              <a:extLst>
                <a:ext uri="{FF2B5EF4-FFF2-40B4-BE49-F238E27FC236}">
                  <a16:creationId xmlns:a16="http://schemas.microsoft.com/office/drawing/2014/main" id="{21466037-84B8-2C47-8046-BD516C96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02" y="3449212"/>
              <a:ext cx="5053013" cy="28479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altLang="en-US" sz="280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5" name="Rectangle 9">
              <a:extLst>
                <a:ext uri="{FF2B5EF4-FFF2-40B4-BE49-F238E27FC236}">
                  <a16:creationId xmlns:a16="http://schemas.microsoft.com/office/drawing/2014/main" id="{132EE02F-99A4-C148-8E27-84A38CF8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878" y="3287287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endParaRPr lang="en-US" altLang="en-US" sz="280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6" name="Rectangle 6">
              <a:extLst>
                <a:ext uri="{FF2B5EF4-FFF2-40B4-BE49-F238E27FC236}">
                  <a16:creationId xmlns:a16="http://schemas.microsoft.com/office/drawing/2014/main" id="{64A41E8B-84D6-BE48-B3C9-3F388FD9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7" y="3609628"/>
              <a:ext cx="5053013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</a:pPr>
              <a:r>
                <a:rPr lang="en-US" altLang="en-US" sz="2800" dirty="0">
                  <a:solidFill>
                    <a:srgbClr val="000099"/>
                  </a:solidFill>
                  <a:latin typeface="+mn-lt"/>
                </a:rPr>
                <a:t>protocols that maintain </a:t>
              </a:r>
              <a:r>
                <a:rPr lang="ja-JP" altLang="en-US" sz="2800">
                  <a:solidFill>
                    <a:srgbClr val="000099"/>
                  </a:solidFill>
                  <a:latin typeface="+mn-lt"/>
                </a:rPr>
                <a:t>“</a:t>
              </a:r>
              <a:r>
                <a:rPr lang="en-US" altLang="ja-JP" sz="2800" dirty="0">
                  <a:solidFill>
                    <a:srgbClr val="000099"/>
                  </a:solidFill>
                  <a:latin typeface="+mn-lt"/>
                </a:rPr>
                <a:t>state</a:t>
              </a:r>
              <a:r>
                <a:rPr lang="ja-JP" altLang="en-US" sz="2800">
                  <a:solidFill>
                    <a:srgbClr val="000099"/>
                  </a:solidFill>
                  <a:latin typeface="+mn-lt"/>
                </a:rPr>
                <a:t>”</a:t>
              </a:r>
              <a:r>
                <a:rPr lang="en-US" altLang="ja-JP" sz="2800" dirty="0">
                  <a:solidFill>
                    <a:srgbClr val="000099"/>
                  </a:solidFill>
                  <a:latin typeface="+mn-lt"/>
                </a:rPr>
                <a:t> are complex!</a:t>
              </a:r>
            </a:p>
            <a:p>
              <a:pPr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</a:pPr>
              <a:r>
                <a:rPr lang="en-US" altLang="en-US" sz="2400" dirty="0">
                  <a:solidFill>
                    <a:srgbClr val="000000"/>
                  </a:solidFill>
                  <a:latin typeface="+mn-lt"/>
                </a:rPr>
                <a:t>past history (state) must be maintained</a:t>
              </a:r>
            </a:p>
            <a:p>
              <a:pPr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</a:pPr>
              <a:r>
                <a:rPr lang="en-US" altLang="en-US" sz="2400" dirty="0">
                  <a:solidFill>
                    <a:srgbClr val="000000"/>
                  </a:solidFill>
                  <a:latin typeface="+mn-lt"/>
                </a:rPr>
                <a:t>if server/client crashes, their views of </a:t>
              </a:r>
              <a:r>
                <a:rPr lang="ja-JP" altLang="en-US" sz="2400">
                  <a:solidFill>
                    <a:srgbClr val="000000"/>
                  </a:solidFill>
                  <a:latin typeface="+mn-lt"/>
                </a:rPr>
                <a:t>“</a:t>
              </a:r>
              <a:r>
                <a:rPr lang="en-US" altLang="ja-JP" sz="2400" dirty="0">
                  <a:solidFill>
                    <a:srgbClr val="000000"/>
                  </a:solidFill>
                  <a:latin typeface="+mn-lt"/>
                </a:rPr>
                <a:t>state</a:t>
              </a:r>
              <a:r>
                <a:rPr lang="ja-JP" altLang="en-US" sz="2400">
                  <a:solidFill>
                    <a:srgbClr val="000000"/>
                  </a:solidFill>
                  <a:latin typeface="+mn-lt"/>
                </a:rPr>
                <a:t>”</a:t>
              </a:r>
              <a:r>
                <a:rPr lang="en-US" altLang="ja-JP" sz="2400" dirty="0">
                  <a:solidFill>
                    <a:srgbClr val="000000"/>
                  </a:solidFill>
                  <a:latin typeface="+mn-lt"/>
                </a:rPr>
                <a:t> may be inconsistent, must be reconciled</a:t>
              </a:r>
            </a:p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Char char="r"/>
              </a:pPr>
              <a:endParaRPr lang="en-US" altLang="en-US" sz="24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:a16="http://schemas.microsoft.com/office/drawing/2014/main" id="{ADCE3EE0-3E4E-7741-A055-6E8599605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532" y="3209500"/>
              <a:ext cx="9460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i="1">
                  <a:solidFill>
                    <a:srgbClr val="CC0000"/>
                  </a:solidFill>
                  <a:latin typeface="+mn-lt"/>
                </a:rPr>
                <a:t>aside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9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connections: two types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0F92E26-A453-3745-8C0F-BF92C1E3A8B6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Non-persistent HTTP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3200" dirty="0">
                <a:ea typeface="ＭＳ Ｐゴシック" panose="020B0600070205080204" pitchFamily="34" charset="-128"/>
              </a:rPr>
              <a:t>TCP connection opened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3200" dirty="0">
                <a:ea typeface="ＭＳ Ｐゴシック" panose="020B0600070205080204" pitchFamily="34" charset="-128"/>
              </a:rPr>
              <a:t>at most one object sent over TCP connection</a:t>
            </a:r>
          </a:p>
          <a:p>
            <a:pPr marL="644525" indent="-514350">
              <a:buFont typeface="+mj-lt"/>
              <a:buAutoNum type="arabicPeriod"/>
            </a:pPr>
            <a:r>
              <a:rPr lang="en-US" altLang="en-US" sz="3200" dirty="0">
                <a:ea typeface="ＭＳ Ｐゴシック" panose="020B0600070205080204" pitchFamily="34" charset="-128"/>
              </a:rPr>
              <a:t>TCP connection closed</a:t>
            </a:r>
          </a:p>
          <a:p>
            <a:pPr marL="130175" indent="0">
              <a:spcBef>
                <a:spcPts val="2200"/>
              </a:spcBef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downloading multiple objects required multiple connections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E46F3CB-B7A2-6C4C-B085-55F383976BB8}"/>
              </a:ext>
            </a:extLst>
          </p:cNvPr>
          <p:cNvSpPr txBox="1">
            <a:spLocks noChangeArrowheads="1"/>
          </p:cNvSpPr>
          <p:nvPr/>
        </p:nvSpPr>
        <p:spPr>
          <a:xfrm>
            <a:off x="6781215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Persistent HTTP</a:t>
            </a:r>
          </a:p>
          <a:p>
            <a:r>
              <a:rPr lang="en-US" altLang="en-US" sz="3200" dirty="0">
                <a:ea typeface="ＭＳ Ｐゴシック" panose="020B0600070205080204" pitchFamily="34" charset="-128"/>
              </a:rPr>
              <a:t>TCP connection opened to a server</a:t>
            </a:r>
          </a:p>
          <a:p>
            <a:r>
              <a:rPr lang="en-US" altLang="en-US" sz="3200" dirty="0">
                <a:ea typeface="ＭＳ Ｐゴシック" panose="020B0600070205080204" pitchFamily="34" charset="-128"/>
              </a:rPr>
              <a:t>multiple objects can be sent over </a:t>
            </a:r>
            <a:r>
              <a:rPr lang="en-US" altLang="en-US" sz="3200" i="1" dirty="0">
                <a:ea typeface="ＭＳ Ｐゴシック" panose="020B0600070205080204" pitchFamily="34" charset="-128"/>
              </a:rPr>
              <a:t>single</a:t>
            </a:r>
            <a:r>
              <a:rPr lang="en-US" altLang="en-US" sz="3200" dirty="0">
                <a:ea typeface="ＭＳ Ｐゴシック" panose="020B0600070205080204" pitchFamily="34" charset="-128"/>
              </a:rPr>
              <a:t> TCP connection between client, and that server</a:t>
            </a:r>
          </a:p>
          <a:p>
            <a:r>
              <a:rPr lang="en-US" altLang="en-US" sz="3200" dirty="0">
                <a:ea typeface="ＭＳ Ｐゴシック" panose="020B0600070205080204" pitchFamily="34" charset="-128"/>
              </a:rPr>
              <a:t>TCP connection closed</a:t>
            </a:r>
          </a:p>
          <a:p>
            <a:endParaRPr lang="en-US" altLang="en-US" sz="32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79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</a:t>
            </a:r>
            <a:endParaRPr lang="en-US" sz="4400" dirty="0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67AC580C-18A4-D247-92B5-6D862101F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301A620-3B2F-B341-BCAC-A3E4F12C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User enters URL: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E22C996-6035-504C-97CC-082C3EAD4AF4}"/>
              </a:ext>
            </a:extLst>
          </p:cNvPr>
          <p:cNvSpPr txBox="1">
            <a:spLocks noChangeArrowheads="1"/>
          </p:cNvSpPr>
          <p:nvPr/>
        </p:nvSpPr>
        <p:spPr>
          <a:xfrm>
            <a:off x="944384" y="2447251"/>
            <a:ext cx="4850242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1a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400" dirty="0">
                <a:ea typeface="ＭＳ Ｐゴシック" panose="020B0600070205080204" pitchFamily="34" charset="-128"/>
              </a:rPr>
              <a:t> HTTP client initiates TCP connection to HTTP server (process) at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www.</a:t>
            </a:r>
            <a:r>
              <a:rPr lang="en-US" altLang="en-US" sz="2000" dirty="0" err="1">
                <a:latin typeface="Courier New" panose="02070309020205020404" pitchFamily="49" charset="0"/>
              </a:rPr>
              <a:t>nuigalway.ie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ea typeface="ＭＳ Ｐゴシック" panose="020B0600070205080204" pitchFamily="34" charset="-128"/>
              </a:rPr>
              <a:t>on port 80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518B9B7-A17A-DD48-BBA8-A1AC0458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983" y="4077834"/>
            <a:ext cx="42165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sz="24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2400" dirty="0">
                <a:latin typeface="+mn-lt"/>
              </a:rPr>
              <a:t> HTTP client sends HTTP </a:t>
            </a:r>
            <a:r>
              <a:rPr lang="en-US" altLang="en-US" sz="2400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sz="2400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dirty="0">
                <a:latin typeface="+mn-lt"/>
              </a:rPr>
              <a:t>BIS/</a:t>
            </a:r>
            <a:r>
              <a:rPr lang="en-US" altLang="en-US" dirty="0" err="1">
                <a:latin typeface="+mn-lt"/>
              </a:rPr>
              <a:t>home.index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C1983CF-C4CB-FF47-A69D-3E65B8C9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18" y="2733157"/>
            <a:ext cx="538952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sz="24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2400" dirty="0">
                <a:latin typeface="+mn-lt"/>
              </a:rPr>
              <a:t> HTTP server at host </a:t>
            </a:r>
            <a:r>
              <a:rPr lang="en-US" altLang="en-US" dirty="0">
                <a:latin typeface="+mn-lt"/>
                <a:hlinkClick r:id="rId3"/>
              </a:rPr>
              <a:t>www.nuigalway.ie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waiting for TCP connection at port 80  </a:t>
            </a:r>
            <a:r>
              <a:rPr lang="ja-JP" altLang="en-US" sz="2400">
                <a:latin typeface="+mn-lt"/>
              </a:rPr>
              <a:t>“</a:t>
            </a:r>
            <a:r>
              <a:rPr lang="en-US" altLang="ja-JP" sz="2400" dirty="0">
                <a:latin typeface="+mn-lt"/>
              </a:rPr>
              <a:t>accepts</a:t>
            </a:r>
            <a:r>
              <a:rPr lang="ja-JP" altLang="en-US" sz="2400">
                <a:latin typeface="+mn-lt"/>
              </a:rPr>
              <a:t>”</a:t>
            </a:r>
            <a:r>
              <a:rPr lang="en-US" altLang="ja-JP" sz="2400" dirty="0">
                <a:latin typeface="+mn-lt"/>
              </a:rPr>
              <a:t> connection, notifying client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B2B9504-D191-9144-8C84-929183C1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976" y="4739906"/>
            <a:ext cx="53948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HTTP server receives request message, forms </a:t>
            </a:r>
            <a:r>
              <a:rPr lang="en-US" altLang="en-US" sz="2400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sz="2400" dirty="0">
                <a:latin typeface="+mn-lt"/>
              </a:rPr>
              <a:t> containing requested object, and sends message into its socket</a:t>
            </a:r>
            <a:endParaRPr lang="en-US" altLang="en-US" dirty="0">
              <a:latin typeface="+mn-lt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B4DAFA34-3C73-6F47-8061-690804DAF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530" y="4961816"/>
            <a:ext cx="1800180" cy="60195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0A9DB4DB-78BB-C14F-903C-4C820480B1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9517" y="5671992"/>
            <a:ext cx="1410287" cy="8918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27BF3D34-DFF2-A04F-84F9-CBAE8022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8D8A0BF5-72E5-9E41-A2AE-DE0F79C9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851" y="2779258"/>
            <a:ext cx="155102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054521BF-054B-B342-A343-164F3CB503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2530" y="3366635"/>
            <a:ext cx="1551026" cy="100698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(containing text, references to 10 jpeg images)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www.nuigalway.ie</a:t>
            </a:r>
            <a:r>
              <a:rPr lang="en-US" altLang="en-US" b="1" dirty="0">
                <a:latin typeface="Courier New" panose="02070309020205020404" pitchFamily="49" charset="0"/>
              </a:rPr>
              <a:t>/BIS/</a:t>
            </a:r>
            <a:r>
              <a:rPr lang="en-US" altLang="en-US" b="1" dirty="0" err="1">
                <a:latin typeface="Courier New" panose="02070309020205020404" pitchFamily="49" charset="0"/>
              </a:rPr>
              <a:t>home.index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06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 (cont.)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User enters URL: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(containing text, references to 10 jpeg images)</a:t>
            </a:r>
            <a:endParaRPr lang="en-US" altLang="en-US" sz="2800" dirty="0">
              <a:latin typeface="+mn-lt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www.nuigalway.ie</a:t>
            </a:r>
            <a:r>
              <a:rPr lang="en-US" altLang="en-US" b="1" dirty="0">
                <a:latin typeface="Courier New" panose="02070309020205020404" pitchFamily="49" charset="0"/>
              </a:rPr>
              <a:t>/BIS/</a:t>
            </a:r>
            <a:r>
              <a:rPr lang="en-US" altLang="en-US" b="1" dirty="0" err="1">
                <a:latin typeface="Courier New" panose="02070309020205020404" pitchFamily="49" charset="0"/>
              </a:rPr>
              <a:t>home.index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59" name="Rectangle 6">
            <a:extLst>
              <a:ext uri="{FF2B5EF4-FFF2-40B4-BE49-F238E27FC236}">
                <a16:creationId xmlns:a16="http://schemas.microsoft.com/office/drawing/2014/main" id="{F5ECC14E-6AC7-4243-86F2-25BD5F2B8464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3200188"/>
            <a:ext cx="5085273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5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400" dirty="0">
                <a:ea typeface="ＭＳ Ｐゴシック" panose="020B0600070205080204" pitchFamily="34" charset="-128"/>
              </a:rPr>
              <a:t> HTTP client receives response message containing html file, displays html.  Parsing html file, finds 10 referenced jpeg  objects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D3260771-3905-E24E-8B12-64D566C6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0" y="485193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sz="2400" dirty="0">
                <a:latin typeface="+mn-lt"/>
              </a:rPr>
              <a:t> Steps 1-5 repeated for each of 10 jpeg objects</a:t>
            </a:r>
          </a:p>
        </p:txBody>
      </p:sp>
      <p:sp>
        <p:nvSpPr>
          <p:cNvPr id="61" name="Rectangle 8">
            <a:extLst>
              <a:ext uri="{FF2B5EF4-FFF2-40B4-BE49-F238E27FC236}">
                <a16:creationId xmlns:a16="http://schemas.microsoft.com/office/drawing/2014/main" id="{9E1B76BD-C8EB-7245-9B75-E2D499F3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580" y="278236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CC0000"/>
                </a:solidFill>
                <a:latin typeface="+mn-lt"/>
              </a:rPr>
              <a:t>4.</a:t>
            </a:r>
            <a:r>
              <a:rPr lang="en-US" altLang="en-US" sz="2400">
                <a:latin typeface="+mn-lt"/>
              </a:rPr>
              <a:t> HTTP server closes TCP connection. </a:t>
            </a: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4F85C1F3-F91B-C04C-B746-8E5570895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65" y="3200187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6" name="Line 11">
            <a:extLst>
              <a:ext uri="{FF2B5EF4-FFF2-40B4-BE49-F238E27FC236}">
                <a16:creationId xmlns:a16="http://schemas.microsoft.com/office/drawing/2014/main" id="{F8CE636E-DC4B-BA4E-A771-E70EE904F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3787AF32-7BD3-C144-BD02-222C4290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400">
              <a:latin typeface="+mn-lt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B3CFBAD8-5CBD-8B48-A941-3E86D5E6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9621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21ECE79-BBE4-B646-A84C-F451AD02B98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altLang="en-US" dirty="0">
                <a:ea typeface="ＭＳ Ｐゴシック" panose="020B0600070205080204" pitchFamily="34" charset="-128"/>
              </a:rPr>
              <a:t>two types of HTTP messages: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request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response</a:t>
            </a:r>
          </a:p>
          <a:p>
            <a:pPr marL="233363" indent="-233363"/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HTTP request message:</a:t>
            </a:r>
          </a:p>
          <a:p>
            <a:pPr marL="685800" lvl="1" indent="-228600"/>
            <a:r>
              <a:rPr lang="en-US" altLang="en-US" dirty="0">
                <a:ea typeface="ＭＳ Ｐゴシック" panose="020B0600070205080204" pitchFamily="34" charset="-128"/>
              </a:rPr>
              <a:t>ASCII (human-readable format)</a:t>
            </a:r>
            <a:endParaRPr lang="en-US" altLang="en-US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D189007-4005-564E-B421-909E89E9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header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 lines</a:t>
            </a:r>
            <a:endParaRPr lang="en-US" altLang="en-US" sz="28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FD47085-0DF5-F849-923F-6D72DB7E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GET /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index.html</a:t>
            </a:r>
            <a:r>
              <a:rPr lang="en-US" altLang="en-US" sz="1800" b="1" dirty="0">
                <a:latin typeface="Courier New" panose="02070309020205020404" pitchFamily="49" charset="0"/>
              </a:rPr>
              <a:t>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Host: www-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net.cs.umass.edu</a:t>
            </a:r>
            <a:r>
              <a:rPr lang="en-US" altLang="en-US" sz="1800" b="1" dirty="0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User-Agent: Mozilla/5.0 (Macintosh; Intel Mac OS X 10.15; rv:80.0) Gecko/20100101 Firefox/80.0 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Accept: text/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html,application</a:t>
            </a:r>
            <a:r>
              <a:rPr lang="en-US" altLang="en-US" sz="1800" b="1" dirty="0">
                <a:latin typeface="Courier New" panose="02070309020205020404" pitchFamily="49" charset="0"/>
              </a:rPr>
              <a:t>/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xhtml+xml</a:t>
            </a:r>
            <a:r>
              <a:rPr lang="en-US" altLang="en-US" sz="1800" b="1" dirty="0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Accept-Language: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en-us,en;q</a:t>
            </a:r>
            <a:r>
              <a:rPr lang="en-US" altLang="en-US" sz="1800" b="1" dirty="0">
                <a:latin typeface="Courier New" panose="02070309020205020404" pitchFamily="49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Accept-Encoding: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gzip,deflate</a:t>
            </a:r>
            <a:r>
              <a:rPr lang="en-US" altLang="en-US" sz="1800" b="1" dirty="0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\r\n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C8212B-5FF3-1B41-8A79-6C4F774EA6B6}"/>
              </a:ext>
            </a:extLst>
          </p:cNvPr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3F48C300-763A-B54F-B0A7-01186DC91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6AE4689D-D5B0-114C-898E-652FE1146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n-lt"/>
                </a:rPr>
                <a:t>carriage return character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BF17A6F8-488B-914D-8FD5-D0101F59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n-lt"/>
                </a:rPr>
                <a:t>line-feed character</a:t>
              </a: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36550CDC-D06A-104F-8EAA-1F14B32B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1DA586-D2C5-594D-BC4F-D63F85BDFA27}"/>
              </a:ext>
            </a:extLst>
          </p:cNvPr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B6C3DB56-846D-8E43-9453-A014201E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request line (GET, POST,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rgbClr val="000099"/>
                  </a:solidFill>
                  <a:latin typeface="+mn-lt"/>
                </a:rPr>
                <a:t>HEAD commands)</a:t>
              </a:r>
              <a:endParaRPr lang="en-US" altLang="en-US" sz="2800" dirty="0">
                <a:solidFill>
                  <a:srgbClr val="000099"/>
                </a:solidFill>
                <a:latin typeface="+mn-lt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EF472D7-7102-3D4F-8FB9-8F68234EDD8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EE239-9E6A-4845-9F03-74B240F246F8}"/>
              </a:ext>
            </a:extLst>
          </p:cNvPr>
          <p:cNvGrpSpPr/>
          <p:nvPr/>
        </p:nvGrpSpPr>
        <p:grpSpPr>
          <a:xfrm>
            <a:off x="743905" y="5548787"/>
            <a:ext cx="7763054" cy="1145473"/>
            <a:chOff x="743905" y="5548787"/>
            <a:chExt cx="7763054" cy="1145473"/>
          </a:xfrm>
        </p:grpSpPr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6CA9B985-18B2-6347-8689-E6656C025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DED6E2F1-61E7-E241-8E2D-ADEC5E8A8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05" y="5548787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rgbClr val="000099"/>
                  </a:solidFill>
                  <a:latin typeface="+mn-lt"/>
                </a:rPr>
                <a:t>carriage return, line feed at start of line indicates end of header lines</a:t>
              </a:r>
              <a:endParaRPr lang="en-US" altLang="en-US" sz="2400" dirty="0">
                <a:solidFill>
                  <a:srgbClr val="000099"/>
                </a:solidFill>
                <a:latin typeface="+mn-lt"/>
              </a:endParaRPr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EF5DEF07-DC95-F343-B9CA-F9BD40638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/>
                <a:t>* Check out the online interactive exercises for more examples: h</a:t>
              </a:r>
              <a:r>
                <a:rPr lang="en-US" altLang="en-US" sz="1200" dirty="0"/>
                <a:t>ttp://</a:t>
              </a:r>
              <a:r>
                <a:rPr lang="en-US" altLang="en-US" sz="1200" dirty="0" err="1"/>
                <a:t>gaia.cs.umass.edu</a:t>
              </a:r>
              <a:r>
                <a:rPr lang="en-US" altLang="en-US" sz="1200" dirty="0"/>
                <a:t>/</a:t>
              </a:r>
              <a:r>
                <a:rPr lang="en-US" altLang="en-US" sz="1200" dirty="0" err="1"/>
                <a:t>kurose_ross</a:t>
              </a:r>
              <a:r>
                <a:rPr lang="en-US" altLang="en-US" sz="1200" dirty="0"/>
                <a:t>/interactive/</a:t>
              </a:r>
            </a:p>
          </p:txBody>
        </p: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36B9FB67-1AD8-6146-8926-BFEB803718A3}"/>
              </a:ext>
            </a:extLst>
          </p:cNvPr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809E13-4068-2140-8EEF-80CD03B5F69C}"/>
              </a:ext>
            </a:extLst>
          </p:cNvPr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D7502B-9EA4-9D49-A251-DB91BDC6BB3C}"/>
              </a:ext>
            </a:extLst>
          </p:cNvPr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/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CAB95007-032C-1849-B460-3E4D6690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472" y="1752600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request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line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0CB38CB5-45F7-C847-AE71-4F4C5B6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709" y="2768600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header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lines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645219C-0302-5E46-AE15-64BD651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534" y="2338387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AFB1EEC-4EBF-6E41-B9CB-E4B01F15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184" y="2287587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009CBE09-CA75-A245-B675-9042959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484" y="4394200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" name="Text Box 16">
            <a:extLst>
              <a:ext uri="{FF2B5EF4-FFF2-40B4-BE49-F238E27FC236}">
                <a16:creationId xmlns:a16="http://schemas.microsoft.com/office/drawing/2014/main" id="{548D8BC5-234B-1340-9AE4-2B7B4CCD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297" y="4959350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>
                <a:solidFill>
                  <a:srgbClr val="CC0000"/>
                </a:solidFill>
              </a:rPr>
              <a:t>body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8BE22D39-29E3-DB4E-8BB7-B366225B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34" y="1789112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517253E-A702-9F4B-B692-C2D297AE8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0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9A3ED2FB-B252-C14F-B645-419D36E7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5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B2B62443-11E1-2B43-9DCA-4AE37C7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6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04CD6AC7-3A8A-D448-ACDB-A1CAAAE4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084" y="178593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116D6361-9C6F-384A-940A-DBEE668B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8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66F44111-14E6-9047-91A5-35A207202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98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101CD148-0CB6-B64C-B622-686BDB7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759" y="18161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method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803519B0-4DBB-0446-BBAE-FAAA993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809" y="179705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sp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2AE14B96-40BF-C44D-B226-47487039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109" y="18034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sp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499F11E0-2AAF-FC46-939A-844BDA8F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709" y="18097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cr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:a16="http://schemas.microsoft.com/office/drawing/2014/main" id="{74D4C75B-57F6-FC40-A95F-1EA89717E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09" y="1820862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lf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D3CF33E6-800C-C34A-9A2F-34E6C60D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659" y="1803400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version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:a16="http://schemas.microsoft.com/office/drawing/2014/main" id="{064EF9BF-C55B-3041-B970-830A3893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059" y="1816100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URL</a:t>
            </a:r>
          </a:p>
        </p:txBody>
      </p:sp>
      <p:grpSp>
        <p:nvGrpSpPr>
          <p:cNvPr id="42" name="Group 45">
            <a:extLst>
              <a:ext uri="{FF2B5EF4-FFF2-40B4-BE49-F238E27FC236}">
                <a16:creationId xmlns:a16="http://schemas.microsoft.com/office/drawing/2014/main" id="{BF6F8085-A891-0844-94E6-578F3AFB50F3}"/>
              </a:ext>
            </a:extLst>
          </p:cNvPr>
          <p:cNvGrpSpPr>
            <a:grpSpLocks/>
          </p:cNvGrpSpPr>
          <p:nvPr/>
        </p:nvGrpSpPr>
        <p:grpSpPr bwMode="auto">
          <a:xfrm>
            <a:off x="2879934" y="2233612"/>
            <a:ext cx="4565650" cy="446088"/>
            <a:chOff x="192" y="1894"/>
            <a:chExt cx="2876" cy="281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37CAD855-2626-9B4A-87B5-BBFB2178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3882514C-0ADC-584D-AAA4-E4882A2DE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37">
              <a:extLst>
                <a:ext uri="{FF2B5EF4-FFF2-40B4-BE49-F238E27FC236}">
                  <a16:creationId xmlns:a16="http://schemas.microsoft.com/office/drawing/2014/main" id="{688D6AB7-0894-2D4A-9EE3-CF8BFFA30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8B2EC183-EB51-C64D-B126-461EEABB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4DE50D57-00F5-134E-8F40-FDF964831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41">
              <a:extLst>
                <a:ext uri="{FF2B5EF4-FFF2-40B4-BE49-F238E27FC236}">
                  <a16:creationId xmlns:a16="http://schemas.microsoft.com/office/drawing/2014/main" id="{54D07A27-F429-7046-9310-3A09B05FC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C2EDB89B-2549-D34E-89E0-D083A1B07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  <p:sp>
          <p:nvSpPr>
            <p:cNvPr id="50" name="Text Box 43">
              <a:extLst>
                <a:ext uri="{FF2B5EF4-FFF2-40B4-BE49-F238E27FC236}">
                  <a16:creationId xmlns:a16="http://schemas.microsoft.com/office/drawing/2014/main" id="{C7C20190-6015-D24C-8172-D12AE7AC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value</a:t>
              </a:r>
            </a:p>
          </p:txBody>
        </p:sp>
        <p:sp>
          <p:nvSpPr>
            <p:cNvPr id="51" name="Text Box 44">
              <a:extLst>
                <a:ext uri="{FF2B5EF4-FFF2-40B4-BE49-F238E27FC236}">
                  <a16:creationId xmlns:a16="http://schemas.microsoft.com/office/drawing/2014/main" id="{9D74CC94-6309-9D4E-AC17-7834303D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header field name</a:t>
              </a:r>
            </a:p>
          </p:txBody>
        </p:sp>
      </p:grpSp>
      <p:grpSp>
        <p:nvGrpSpPr>
          <p:cNvPr id="52" name="Group 46">
            <a:extLst>
              <a:ext uri="{FF2B5EF4-FFF2-40B4-BE49-F238E27FC236}">
                <a16:creationId xmlns:a16="http://schemas.microsoft.com/office/drawing/2014/main" id="{F763EEE1-8E7B-574B-9B12-C02141AD6CEE}"/>
              </a:ext>
            </a:extLst>
          </p:cNvPr>
          <p:cNvGrpSpPr>
            <a:grpSpLocks/>
          </p:cNvGrpSpPr>
          <p:nvPr/>
        </p:nvGrpSpPr>
        <p:grpSpPr bwMode="auto">
          <a:xfrm>
            <a:off x="2876759" y="3709987"/>
            <a:ext cx="4565650" cy="446088"/>
            <a:chOff x="192" y="1894"/>
            <a:chExt cx="2876" cy="281"/>
          </a:xfrm>
        </p:grpSpPr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03037660-A975-AC41-9666-AFCCB3A0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7DAB01D5-4A4C-0848-8E97-EACA6A36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12F13F26-AF12-FB44-9B51-D0B6944C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781CA89B-E86B-F843-A1BF-431E56792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74911CA3-EBEB-B142-B4CE-F45E57712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52">
              <a:extLst>
                <a:ext uri="{FF2B5EF4-FFF2-40B4-BE49-F238E27FC236}">
                  <a16:creationId xmlns:a16="http://schemas.microsoft.com/office/drawing/2014/main" id="{D0CB791B-5400-C244-A515-F158CF9A2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59" name="Text Box 53">
              <a:extLst>
                <a:ext uri="{FF2B5EF4-FFF2-40B4-BE49-F238E27FC236}">
                  <a16:creationId xmlns:a16="http://schemas.microsoft.com/office/drawing/2014/main" id="{E5D6E821-F80C-7046-BF97-7FA229C9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  <p:sp>
          <p:nvSpPr>
            <p:cNvPr id="60" name="Text Box 54">
              <a:extLst>
                <a:ext uri="{FF2B5EF4-FFF2-40B4-BE49-F238E27FC236}">
                  <a16:creationId xmlns:a16="http://schemas.microsoft.com/office/drawing/2014/main" id="{5F6B0327-AD11-4545-B4F6-735084B85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value</a:t>
              </a:r>
            </a:p>
          </p:txBody>
        </p:sp>
        <p:sp>
          <p:nvSpPr>
            <p:cNvPr id="61" name="Text Box 55">
              <a:extLst>
                <a:ext uri="{FF2B5EF4-FFF2-40B4-BE49-F238E27FC236}">
                  <a16:creationId xmlns:a16="http://schemas.microsoft.com/office/drawing/2014/main" id="{95580CF6-5A42-2640-82F1-B4775A07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99"/>
                  </a:solidFill>
                </a:rPr>
                <a:t>header field name</a:t>
              </a:r>
            </a:p>
          </p:txBody>
        </p:sp>
      </p:grpSp>
      <p:sp>
        <p:nvSpPr>
          <p:cNvPr id="62" name="Line 56">
            <a:extLst>
              <a:ext uri="{FF2B5EF4-FFF2-40B4-BE49-F238E27FC236}">
                <a16:creationId xmlns:a16="http://schemas.microsoft.com/office/drawing/2014/main" id="{923CEA11-D6DF-1C46-A3A4-FD9F81E7C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934" y="26812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3" name="Group 61">
            <a:extLst>
              <a:ext uri="{FF2B5EF4-FFF2-40B4-BE49-F238E27FC236}">
                <a16:creationId xmlns:a16="http://schemas.microsoft.com/office/drawing/2014/main" id="{331FDA17-3586-0A4D-9D97-B7C360855EC7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2905125"/>
            <a:ext cx="331788" cy="461962"/>
            <a:chOff x="462" y="1727"/>
            <a:chExt cx="209" cy="291"/>
          </a:xfrm>
        </p:grpSpPr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1850415-E4E6-744B-A59A-4CBBE000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Text Box 57">
              <a:extLst>
                <a:ext uri="{FF2B5EF4-FFF2-40B4-BE49-F238E27FC236}">
                  <a16:creationId xmlns:a16="http://schemas.microsoft.com/office/drawing/2014/main" id="{26A802CD-661F-6548-9B20-03447D673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66" name="Text Box 58">
              <a:extLst>
                <a:ext uri="{FF2B5EF4-FFF2-40B4-BE49-F238E27FC236}">
                  <a16:creationId xmlns:a16="http://schemas.microsoft.com/office/drawing/2014/main" id="{5857CADE-C5FA-4D45-86A4-A527BB099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sp>
        <p:nvSpPr>
          <p:cNvPr id="67" name="Line 62">
            <a:extLst>
              <a:ext uri="{FF2B5EF4-FFF2-40B4-BE49-F238E27FC236}">
                <a16:creationId xmlns:a16="http://schemas.microsoft.com/office/drawing/2014/main" id="{4AD99966-51D9-144F-843E-CA57BB5A9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997" y="26685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8" name="Group 63">
            <a:extLst>
              <a:ext uri="{FF2B5EF4-FFF2-40B4-BE49-F238E27FC236}">
                <a16:creationId xmlns:a16="http://schemas.microsoft.com/office/drawing/2014/main" id="{21BE7B05-C0E3-2847-AA19-1D559561D8E0}"/>
              </a:ext>
            </a:extLst>
          </p:cNvPr>
          <p:cNvGrpSpPr>
            <a:grpSpLocks/>
          </p:cNvGrpSpPr>
          <p:nvPr/>
        </p:nvGrpSpPr>
        <p:grpSpPr bwMode="auto">
          <a:xfrm>
            <a:off x="7275722" y="2892425"/>
            <a:ext cx="331787" cy="461962"/>
            <a:chOff x="462" y="1727"/>
            <a:chExt cx="209" cy="291"/>
          </a:xfrm>
        </p:grpSpPr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068B7F8-AE57-0A4E-92E6-32182A78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Text Box 65">
              <a:extLst>
                <a:ext uri="{FF2B5EF4-FFF2-40B4-BE49-F238E27FC236}">
                  <a16:creationId xmlns:a16="http://schemas.microsoft.com/office/drawing/2014/main" id="{304BAA75-EDF9-3049-8146-D4E3B77D4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71" name="Text Box 66">
              <a:extLst>
                <a:ext uri="{FF2B5EF4-FFF2-40B4-BE49-F238E27FC236}">
                  <a16:creationId xmlns:a16="http://schemas.microsoft.com/office/drawing/2014/main" id="{7B98EC85-B737-7A4A-B367-0CDBC6B02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3F072947-4F12-CC4D-A114-F6AA680D477F}"/>
              </a:ext>
            </a:extLst>
          </p:cNvPr>
          <p:cNvGrpSpPr>
            <a:grpSpLocks/>
          </p:cNvGrpSpPr>
          <p:nvPr/>
        </p:nvGrpSpPr>
        <p:grpSpPr bwMode="auto">
          <a:xfrm>
            <a:off x="2875172" y="4156075"/>
            <a:ext cx="963612" cy="446087"/>
            <a:chOff x="3105" y="2650"/>
            <a:chExt cx="607" cy="281"/>
          </a:xfrm>
        </p:grpSpPr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B30322FD-E3EE-8748-B949-5646BF3F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48E1F9CF-9FEF-5347-B932-F18E52F7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 Box 73">
              <a:extLst>
                <a:ext uri="{FF2B5EF4-FFF2-40B4-BE49-F238E27FC236}">
                  <a16:creationId xmlns:a16="http://schemas.microsoft.com/office/drawing/2014/main" id="{3F1DCBAA-5080-0B49-ADD4-12FFFAF8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cr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:a16="http://schemas.microsoft.com/office/drawing/2014/main" id="{30F8DE49-8702-8242-B74B-8F1C10B8D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lf</a:t>
              </a:r>
            </a:p>
          </p:txBody>
        </p:sp>
      </p:grpSp>
      <p:sp>
        <p:nvSpPr>
          <p:cNvPr id="77" name="Rectangle 78">
            <a:extLst>
              <a:ext uri="{FF2B5EF4-FFF2-40B4-BE49-F238E27FC236}">
                <a16:creationId xmlns:a16="http://schemas.microsoft.com/office/drawing/2014/main" id="{6229F0FB-98BB-B944-85C4-25A52FBA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172" y="4603750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8" name="Text Box 80">
            <a:extLst>
              <a:ext uri="{FF2B5EF4-FFF2-40B4-BE49-F238E27FC236}">
                <a16:creationId xmlns:a16="http://schemas.microsoft.com/office/drawing/2014/main" id="{15C2EA86-0F4F-3247-A569-CE038874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2" y="4927600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entity body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:a16="http://schemas.microsoft.com/office/drawing/2014/main" id="{FBD71B37-ADDE-7A46-9420-5D7F558DE36A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4941887"/>
            <a:ext cx="331788" cy="461963"/>
            <a:chOff x="462" y="1727"/>
            <a:chExt cx="209" cy="291"/>
          </a:xfrm>
        </p:grpSpPr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EB685F5D-49A7-714D-B0CE-A681FE47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1" name="Text Box 83">
              <a:extLst>
                <a:ext uri="{FF2B5EF4-FFF2-40B4-BE49-F238E27FC236}">
                  <a16:creationId xmlns:a16="http://schemas.microsoft.com/office/drawing/2014/main" id="{F39503FA-5AF7-1343-97ED-74063A1F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82" name="Text Box 84">
              <a:extLst>
                <a:ext uri="{FF2B5EF4-FFF2-40B4-BE49-F238E27FC236}">
                  <a16:creationId xmlns:a16="http://schemas.microsoft.com/office/drawing/2014/main" id="{65445F71-0392-1545-8E73-EFFA475F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  <p:grpSp>
        <p:nvGrpSpPr>
          <p:cNvPr id="83" name="Group 85">
            <a:extLst>
              <a:ext uri="{FF2B5EF4-FFF2-40B4-BE49-F238E27FC236}">
                <a16:creationId xmlns:a16="http://schemas.microsoft.com/office/drawing/2014/main" id="{948FB213-CBD1-754F-9A31-92B73ABB091D}"/>
              </a:ext>
            </a:extLst>
          </p:cNvPr>
          <p:cNvGrpSpPr>
            <a:grpSpLocks/>
          </p:cNvGrpSpPr>
          <p:nvPr/>
        </p:nvGrpSpPr>
        <p:grpSpPr bwMode="auto">
          <a:xfrm>
            <a:off x="7871034" y="4932362"/>
            <a:ext cx="331788" cy="461963"/>
            <a:chOff x="462" y="1727"/>
            <a:chExt cx="209" cy="291"/>
          </a:xfrm>
        </p:grpSpPr>
        <p:sp>
          <p:nvSpPr>
            <p:cNvPr id="84" name="Rectangle 86">
              <a:extLst>
                <a:ext uri="{FF2B5EF4-FFF2-40B4-BE49-F238E27FC236}">
                  <a16:creationId xmlns:a16="http://schemas.microsoft.com/office/drawing/2014/main" id="{2099BE28-2CBD-FA47-A576-86B1CF47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5" name="Text Box 87">
              <a:extLst>
                <a:ext uri="{FF2B5EF4-FFF2-40B4-BE49-F238E27FC236}">
                  <a16:creationId xmlns:a16="http://schemas.microsoft.com/office/drawing/2014/main" id="{94AB5515-CA17-A64C-8C42-F0741024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  <p:sp>
          <p:nvSpPr>
            <p:cNvPr id="86" name="Text Box 88">
              <a:extLst>
                <a:ext uri="{FF2B5EF4-FFF2-40B4-BE49-F238E27FC236}">
                  <a16:creationId xmlns:a16="http://schemas.microsoft.com/office/drawing/2014/main" id="{157CE15D-905D-5B44-91B2-249371FA4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710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BBA7E-39D3-B24B-BA20-4190DAC1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247900"/>
            <a:ext cx="9182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Other HTTP request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essages</a:t>
            </a:r>
            <a:endParaRPr lang="en-US" sz="4400" dirty="0"/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25316CA5-99B5-7F45-AFB7-B3A2CBFABDDC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u="sng" dirty="0">
                <a:solidFill>
                  <a:srgbClr val="CC0000"/>
                </a:solidFill>
              </a:rPr>
              <a:t>POST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400" dirty="0"/>
              <a:t>web page often includes form input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400" dirty="0"/>
              <a:t>user input sent from client to server in entity body of HTTP POST request message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EC7D421B-4EDF-C343-AB2D-4624467F5415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4466964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u="sng" dirty="0">
                <a:solidFill>
                  <a:srgbClr val="CC0000"/>
                </a:solidFill>
              </a:rPr>
              <a:t>GET method </a:t>
            </a:r>
            <a:r>
              <a:rPr lang="en-US" sz="2400" dirty="0"/>
              <a:t>(for sending data to server):</a:t>
            </a:r>
            <a:endParaRPr lang="en-US" dirty="0"/>
          </a:p>
          <a:p>
            <a:pPr marL="233363" indent="-233363">
              <a:buFont typeface="Wingdings" charset="2"/>
              <a:buChar char="§"/>
              <a:defRPr/>
            </a:pPr>
            <a:r>
              <a:rPr lang="en-US" sz="2400" dirty="0"/>
              <a:t>include user data in URL field of HTTP GET request message (following a ‘?’):</a:t>
            </a:r>
          </a:p>
        </p:txBody>
      </p:sp>
      <p:sp>
        <p:nvSpPr>
          <p:cNvPr id="89" name="Text Box 5">
            <a:extLst>
              <a:ext uri="{FF2B5EF4-FFF2-40B4-BE49-F238E27FC236}">
                <a16:creationId xmlns:a16="http://schemas.microsoft.com/office/drawing/2014/main" id="{B785588B-2DEA-474F-89CA-2613413F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2" y="5806133"/>
            <a:ext cx="628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</a:rPr>
              <a:t>www.somesite.com</a:t>
            </a:r>
            <a:r>
              <a:rPr lang="en-US" altLang="en-US" sz="1800" b="1" dirty="0">
                <a:latin typeface="Courier New" panose="02070309020205020404" pitchFamily="49" charset="0"/>
              </a:rPr>
              <a:t>/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animalsearch?monkeys&amp;banana</a:t>
            </a:r>
            <a:endParaRPr lang="en-US" altLang="en-US" sz="1800" b="1" dirty="0">
              <a:latin typeface="Courier New" panose="02070309020205020404" pitchFamily="49" charset="0"/>
            </a:endParaRP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F9FB5262-4D63-A149-A391-3CDD424427AC}"/>
              </a:ext>
            </a:extLst>
          </p:cNvPr>
          <p:cNvSpPr txBox="1">
            <a:spLocks noChangeArrowheads="1"/>
          </p:cNvSpPr>
          <p:nvPr/>
        </p:nvSpPr>
        <p:spPr>
          <a:xfrm>
            <a:off x="6991758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u="sng" dirty="0">
                <a:solidFill>
                  <a:srgbClr val="CC0000"/>
                </a:solidFill>
              </a:rPr>
              <a:t>HEAD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400" dirty="0"/>
              <a:t>requests headers (only) that would be returned</a:t>
            </a:r>
            <a:r>
              <a:rPr lang="en-US" sz="2400" i="1" dirty="0"/>
              <a:t> if </a:t>
            </a:r>
            <a:r>
              <a:rPr lang="en-US" sz="2400" dirty="0"/>
              <a:t>specified URL were requested  with an HTTP GET method. </a:t>
            </a:r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2D3C6453-B336-C04B-8A91-4E7D3B632FEB}"/>
              </a:ext>
            </a:extLst>
          </p:cNvPr>
          <p:cNvSpPr txBox="1">
            <a:spLocks noChangeArrowheads="1"/>
          </p:cNvSpPr>
          <p:nvPr/>
        </p:nvSpPr>
        <p:spPr>
          <a:xfrm>
            <a:off x="6993371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Font typeface="Wingdings" charset="0"/>
              <a:buNone/>
              <a:defRPr/>
            </a:pPr>
            <a:r>
              <a:rPr lang="en-US" u="sng" dirty="0">
                <a:solidFill>
                  <a:srgbClr val="CC0000"/>
                </a:solidFill>
              </a:rPr>
              <a:t>PUT method: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400" dirty="0"/>
              <a:t>uploads new file (object) to server</a:t>
            </a:r>
          </a:p>
          <a:p>
            <a:pPr marL="233363" indent="-233363">
              <a:spcBef>
                <a:spcPts val="400"/>
              </a:spcBef>
              <a:buFont typeface="Wingdings" charset="2"/>
              <a:buChar char="§"/>
              <a:defRPr/>
            </a:pPr>
            <a:r>
              <a:rPr lang="en-US" sz="2400" dirty="0"/>
              <a:t>completely replaces file that exists at specified URL with content in entity body of POST HTTP request message</a:t>
            </a:r>
          </a:p>
        </p:txBody>
      </p:sp>
    </p:spTree>
    <p:extLst>
      <p:ext uri="{BB962C8B-B14F-4D97-AF65-F5344CB8AC3E}">
        <p14:creationId xmlns:p14="http://schemas.microsoft.com/office/powerpoint/2010/main" val="413914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>
            <a:extLst>
              <a:ext uri="{FF2B5EF4-FFF2-40B4-BE49-F238E27FC236}">
                <a16:creationId xmlns:a16="http://schemas.microsoft.com/office/drawing/2014/main" id="{A994AECC-DC16-7847-B8EE-F2F612AB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status line (protocol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status code status phrase)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90" name="Text Box 8">
            <a:extLst>
              <a:ext uri="{FF2B5EF4-FFF2-40B4-BE49-F238E27FC236}">
                <a16:creationId xmlns:a16="http://schemas.microsoft.com/office/drawing/2014/main" id="{9695B2A1-768B-CE41-87A1-8D564F95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 lines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92" name="Text Box 10">
            <a:extLst>
              <a:ext uri="{FF2B5EF4-FFF2-40B4-BE49-F238E27FC236}">
                <a16:creationId xmlns:a16="http://schemas.microsoft.com/office/drawing/2014/main" id="{71D3CD43-9088-2144-992C-3A77F783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97" y="460715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data, e.g.,  requested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A3"/>
                </a:solidFill>
                <a:latin typeface="+mn-lt"/>
              </a:rPr>
              <a:t>HTML file</a:t>
            </a:r>
            <a:endParaRPr lang="en-US" altLang="en-US" sz="2800" dirty="0">
              <a:solidFill>
                <a:srgbClr val="0000A3"/>
              </a:solidFill>
              <a:latin typeface="+mn-lt"/>
            </a:endParaRPr>
          </a:p>
        </p:txBody>
      </p:sp>
      <p:sp>
        <p:nvSpPr>
          <p:cNvPr id="93" name="Rectangle 15">
            <a:extLst>
              <a:ext uri="{FF2B5EF4-FFF2-40B4-BE49-F238E27FC236}">
                <a16:creationId xmlns:a16="http://schemas.microsoft.com/office/drawing/2014/main" id="{AE1D96B5-48F4-B842-9424-43BC570F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HTTP/1.1 200 OK</a:t>
            </a:r>
          </a:p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Date: Tue, 08 Sep 2020 00:53:20 GMT</a:t>
            </a:r>
          </a:p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Server: Apache/2.4.6 (CentOS) OpenSSL/1.0.2k-fips PHP/7.4.9 </a:t>
            </a:r>
            <a:r>
              <a:rPr lang="en-US" sz="1800" b="1" dirty="0" err="1">
                <a:latin typeface="Courier" pitchFamily="2" charset="0"/>
                <a:cs typeface="Courier New" panose="02070309020205020404" pitchFamily="49" charset="0"/>
              </a:rPr>
              <a:t>mod_perl</a:t>
            </a:r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/2.0.11 Perl/v5.16.3</a:t>
            </a:r>
          </a:p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Last-Modified: Tue, 01 Mar 2016 18:57:50 GMT</a:t>
            </a:r>
          </a:p>
          <a:p>
            <a:r>
              <a:rPr lang="en-US" sz="1800" b="1" dirty="0" err="1">
                <a:latin typeface="Courier" pitchFamily="2" charset="0"/>
                <a:cs typeface="Courier New" panose="02070309020205020404" pitchFamily="49" charset="0"/>
              </a:rPr>
              <a:t>ETag</a:t>
            </a:r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: "a5b-52d015789ee9e"</a:t>
            </a:r>
          </a:p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Accept-Ranges: bytes</a:t>
            </a:r>
          </a:p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Content-Length: 2651</a:t>
            </a:r>
          </a:p>
          <a:p>
            <a:r>
              <a:rPr lang="en-US" sz="1800" b="1" dirty="0">
                <a:latin typeface="Courier" pitchFamily="2" charset="0"/>
                <a:cs typeface="Courier New" panose="02070309020205020404" pitchFamily="49" charset="0"/>
              </a:rPr>
              <a:t>Content-Type: text/html; charset=UTF-8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en-US" sz="1800" b="1" dirty="0">
                <a:latin typeface="Courier New" panose="02070309020205020404" pitchFamily="49" charset="0"/>
              </a:rPr>
              <a:t>data data data data data ... </a:t>
            </a:r>
            <a:endParaRPr lang="en-US" altLang="en-US" sz="1800" b="1" dirty="0">
              <a:latin typeface="Courier New" panose="02070309020205020404" pitchFamily="49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1248C33-8978-FA4A-B68D-07F7345C9C4D}"/>
              </a:ext>
            </a:extLst>
          </p:cNvPr>
          <p:cNvCxnSpPr>
            <a:cxnSpLocks/>
          </p:cNvCxnSpPr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C1D39C-E830-C840-962A-5EF5A5C89548}"/>
              </a:ext>
            </a:extLst>
          </p:cNvPr>
          <p:cNvCxnSpPr>
            <a:cxnSpLocks/>
          </p:cNvCxnSpPr>
          <p:nvPr/>
        </p:nvCxnSpPr>
        <p:spPr>
          <a:xfrm>
            <a:off x="3642857" y="4850277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>
            <a:extLst>
              <a:ext uri="{FF2B5EF4-FFF2-40B4-BE49-F238E27FC236}">
                <a16:creationId xmlns:a16="http://schemas.microsoft.com/office/drawing/2014/main" id="{2551C779-9290-AD4E-91BD-E60A7E92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h</a:t>
            </a:r>
            <a:r>
              <a:rPr lang="en-US" altLang="en-US" sz="1200" dirty="0"/>
              <a:t>ttp://</a:t>
            </a:r>
            <a:r>
              <a:rPr lang="en-US" altLang="en-US" sz="1200" dirty="0" err="1"/>
              <a:t>gaia.cs.umass.edu</a:t>
            </a:r>
            <a:r>
              <a:rPr lang="en-US" altLang="en-US" sz="1200" dirty="0"/>
              <a:t>/</a:t>
            </a:r>
            <a:r>
              <a:rPr lang="en-US" altLang="en-US" sz="1200" dirty="0" err="1"/>
              <a:t>kurose_ross</a:t>
            </a:r>
            <a:r>
              <a:rPr lang="en-US" altLang="en-US" sz="1200" dirty="0"/>
              <a:t>/interactive/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44120-8306-2742-A6C5-833CF39C2053}"/>
              </a:ext>
            </a:extLst>
          </p:cNvPr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B4A04F6-6325-3B46-B996-B1257F5CC1D8}"/>
              </a:ext>
            </a:extLst>
          </p:cNvPr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0BCB5-3B5E-AE49-AE9B-AE6FFB902BA8}"/>
              </a:ext>
            </a:extLst>
          </p:cNvPr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232E2-6D04-AD43-8E7F-3073A3A01F08}"/>
              </a:ext>
            </a:extLst>
          </p:cNvPr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tatus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sz="4400" dirty="0">
                <a:ea typeface="ＭＳ Ｐゴシック" panose="020B0600070205080204" pitchFamily="34" charset="-128"/>
              </a:rPr>
              <a:t>odes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D9FAF8-ACB6-2648-AF49-4F1CA2DD361E}"/>
              </a:ext>
            </a:extLst>
          </p:cNvPr>
          <p:cNvSpPr txBox="1">
            <a:spLocks noChangeArrowheads="1"/>
          </p:cNvSpPr>
          <p:nvPr/>
        </p:nvSpPr>
        <p:spPr>
          <a:xfrm>
            <a:off x="1179871" y="2274314"/>
            <a:ext cx="10678300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200 OK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request succeeded, requested object later in this message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301 Moved Permanently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requested object moved, new location specified later in this message (in Location: field)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400 Bad Request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request msg not understood by server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404 Not Found</a:t>
            </a:r>
          </a:p>
          <a:p>
            <a:pPr lvl="1">
              <a:lnSpc>
                <a:spcPct val="95000"/>
              </a:lnSpc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requested document not found on this server</a:t>
            </a:r>
          </a:p>
          <a:p>
            <a:pPr>
              <a:lnSpc>
                <a:spcPct val="95000"/>
              </a:lnSpc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505 HTTP Version Not Supported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C98F9E3-E57A-7844-89F3-A6331B04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1" y="1325562"/>
            <a:ext cx="1085628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status code appears in 1st line in server-to-client response message.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some sample codes</a:t>
            </a:r>
            <a:r>
              <a:rPr lang="en-US" altLang="en-US" sz="2400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765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3D16B69-45D9-7743-ADEA-3DAD4240D5C8}"/>
              </a:ext>
            </a:extLst>
          </p:cNvPr>
          <p:cNvGrpSpPr/>
          <p:nvPr/>
        </p:nvGrpSpPr>
        <p:grpSpPr>
          <a:xfrm>
            <a:off x="1872737" y="2396896"/>
            <a:ext cx="7824005" cy="2031032"/>
            <a:chOff x="464981" y="1753061"/>
            <a:chExt cx="10432006" cy="270804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25220C-9838-8D45-9BAA-2D96FF83A2F1}"/>
                </a:ext>
              </a:extLst>
            </p:cNvPr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8EE791-0739-6F48-8733-238C908C9A99}"/>
                </a:ext>
              </a:extLst>
            </p:cNvPr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8A0430-7325-D84E-8C11-99062FE5509D}"/>
                </a:ext>
              </a:extLst>
            </p:cNvPr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32A966-C6C7-424C-80FC-0FFB2F0BC371}"/>
                </a:ext>
              </a:extLst>
            </p:cNvPr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58753E-88F3-B34F-B3B9-946C3E6C15F1}"/>
                </a:ext>
              </a:extLst>
            </p:cNvPr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1839DF-A204-F147-901F-403EDC096FCD}"/>
              </a:ext>
            </a:extLst>
          </p:cNvPr>
          <p:cNvGrpSpPr/>
          <p:nvPr/>
        </p:nvGrpSpPr>
        <p:grpSpPr>
          <a:xfrm>
            <a:off x="7203727" y="2316526"/>
            <a:ext cx="2197100" cy="2171701"/>
            <a:chOff x="1574800" y="1788319"/>
            <a:chExt cx="2929467" cy="28956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15A186-9ECD-7646-A746-B390E05134BE}"/>
                </a:ext>
              </a:extLst>
            </p:cNvPr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9ED9F09-CF30-0E4F-B280-1114E1973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2421466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190042-F4C0-EC46-9AF0-FF1083E60F8B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3009694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EF134E-EA30-E347-8AE4-94F83CF21DB0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3581400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8AEB97-F690-7742-BC15-87C7C38DE30C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4115129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3438F92-3E54-F248-B85E-6C7214C6DAB3}"/>
              </a:ext>
            </a:extLst>
          </p:cNvPr>
          <p:cNvSpPr/>
          <p:nvPr/>
        </p:nvSpPr>
        <p:spPr>
          <a:xfrm>
            <a:off x="2247907" y="2309041"/>
            <a:ext cx="2095500" cy="217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950" y="1076211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Example: organization of air travel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6700FC8-9E28-1D45-9971-F07DEE935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591" y="2309039"/>
            <a:ext cx="2007601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ticket (purchase)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baggage (check)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gates (load)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runway takeoff</a:t>
            </a:r>
          </a:p>
          <a:p>
            <a:pPr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airplane routing</a:t>
            </a:r>
            <a:endParaRPr lang="en-US" altLang="en-US" sz="15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48D3D19-7497-FE45-B7B5-B81AA4212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20" y="2313764"/>
            <a:ext cx="2015745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ticket (complain)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baggage (claim)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gates (unload)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runway landing</a:t>
            </a:r>
          </a:p>
          <a:p>
            <a:pPr algn="r" defTabSz="685800">
              <a:lnSpc>
                <a:spcPct val="130000"/>
              </a:lnSpc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airplane routing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8FFC7C-C6FB-584F-8F6E-FFA01C23964A}"/>
              </a:ext>
            </a:extLst>
          </p:cNvPr>
          <p:cNvCxnSpPr>
            <a:cxnSpLocks/>
          </p:cNvCxnSpPr>
          <p:nvPr/>
        </p:nvCxnSpPr>
        <p:spPr>
          <a:xfrm>
            <a:off x="2235208" y="2783900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8B1716-D4D2-3649-99C0-55319689F97F}"/>
              </a:ext>
            </a:extLst>
          </p:cNvPr>
          <p:cNvCxnSpPr>
            <a:cxnSpLocks/>
          </p:cNvCxnSpPr>
          <p:nvPr/>
        </p:nvCxnSpPr>
        <p:spPr>
          <a:xfrm>
            <a:off x="2235208" y="3225071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253EA2-F916-EE42-B3CA-CA7A3F485F2C}"/>
              </a:ext>
            </a:extLst>
          </p:cNvPr>
          <p:cNvCxnSpPr>
            <a:cxnSpLocks/>
          </p:cNvCxnSpPr>
          <p:nvPr/>
        </p:nvCxnSpPr>
        <p:spPr>
          <a:xfrm>
            <a:off x="2235208" y="3653850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EF4F97-2C46-FF44-9C8B-77221BDB15DC}"/>
              </a:ext>
            </a:extLst>
          </p:cNvPr>
          <p:cNvCxnSpPr>
            <a:cxnSpLocks/>
          </p:cNvCxnSpPr>
          <p:nvPr/>
        </p:nvCxnSpPr>
        <p:spPr>
          <a:xfrm>
            <a:off x="2235208" y="4054147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E38E25-A98C-CC40-BE63-1E70E5A1D89B}"/>
              </a:ext>
            </a:extLst>
          </p:cNvPr>
          <p:cNvSpPr/>
          <p:nvPr/>
        </p:nvSpPr>
        <p:spPr>
          <a:xfrm>
            <a:off x="4719467" y="4061290"/>
            <a:ext cx="2095500" cy="426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16D6DCC-156C-2147-81DA-F433EE3A5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115" y="4082893"/>
            <a:ext cx="193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airplane routing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EAE621-B95A-384F-A62F-7E5903AD8FBF}"/>
              </a:ext>
            </a:extLst>
          </p:cNvPr>
          <p:cNvGrpSpPr/>
          <p:nvPr/>
        </p:nvGrpSpPr>
        <p:grpSpPr>
          <a:xfrm>
            <a:off x="4485410" y="2356920"/>
            <a:ext cx="2642117" cy="2131780"/>
            <a:chOff x="3948545" y="1699760"/>
            <a:chExt cx="3522823" cy="284237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4A6AAF-FC59-FA44-ACE5-C72FA686C0C2}"/>
                </a:ext>
              </a:extLst>
            </p:cNvPr>
            <p:cNvSpPr txBox="1"/>
            <p:nvPr/>
          </p:nvSpPr>
          <p:spPr>
            <a:xfrm>
              <a:off x="4400060" y="1699760"/>
              <a:ext cx="256950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ticketing service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B20036-2BB5-4241-87A9-6D4052E720AA}"/>
                </a:ext>
              </a:extLst>
            </p:cNvPr>
            <p:cNvSpPr txBox="1"/>
            <p:nvPr/>
          </p:nvSpPr>
          <p:spPr>
            <a:xfrm>
              <a:off x="4384330" y="2292643"/>
              <a:ext cx="260045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baggage service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14652E-AC11-9744-91B6-642D2DAB1815}"/>
                </a:ext>
              </a:extLst>
            </p:cNvPr>
            <p:cNvSpPr txBox="1"/>
            <p:nvPr/>
          </p:nvSpPr>
          <p:spPr>
            <a:xfrm>
              <a:off x="4686266" y="2872079"/>
              <a:ext cx="198105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gate service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AEF81B-DB1C-5E49-A5CE-1930E0CD97F9}"/>
                </a:ext>
              </a:extLst>
            </p:cNvPr>
            <p:cNvSpPr txBox="1"/>
            <p:nvPr/>
          </p:nvSpPr>
          <p:spPr>
            <a:xfrm>
              <a:off x="4485938" y="3451513"/>
              <a:ext cx="241527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runway service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1D67CFB-C1C3-034A-88B0-DF85F0C59330}"/>
                </a:ext>
              </a:extLst>
            </p:cNvPr>
            <p:cNvGrpSpPr/>
            <p:nvPr/>
          </p:nvGrpSpPr>
          <p:grpSpPr>
            <a:xfrm>
              <a:off x="3948545" y="3988136"/>
              <a:ext cx="3522823" cy="553997"/>
              <a:chOff x="3976681" y="3974068"/>
              <a:chExt cx="3522823" cy="55399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FCD8885-2FFE-5644-B703-7DA1C8AD8286}"/>
                  </a:ext>
                </a:extLst>
              </p:cNvPr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025D16-29A9-4843-944E-D0F547FAEFB7}"/>
                  </a:ext>
                </a:extLst>
              </p:cNvPr>
              <p:cNvSpPr txBox="1"/>
              <p:nvPr/>
            </p:nvSpPr>
            <p:spPr>
              <a:xfrm>
                <a:off x="4506558" y="3974068"/>
                <a:ext cx="238885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2100" i="1" dirty="0">
                    <a:solidFill>
                      <a:prstClr val="black"/>
                    </a:solidFill>
                    <a:latin typeface="Calibri" panose="020F0502020204030204"/>
                  </a:rPr>
                  <a:t>routing service</a:t>
                </a:r>
              </a:p>
            </p:txBody>
          </p:sp>
        </p:grpSp>
      </p:grpSp>
      <p:sp>
        <p:nvSpPr>
          <p:cNvPr id="61" name="Rectangle 40">
            <a:extLst>
              <a:ext uri="{FF2B5EF4-FFF2-40B4-BE49-F238E27FC236}">
                <a16:creationId xmlns:a16="http://schemas.microsoft.com/office/drawing/2014/main" id="{8CA0C9F3-42E1-954A-929E-FDF9EBC1EB0B}"/>
              </a:ext>
            </a:extLst>
          </p:cNvPr>
          <p:cNvSpPr txBox="1">
            <a:spLocks noChangeArrowheads="1"/>
          </p:cNvSpPr>
          <p:nvPr/>
        </p:nvSpPr>
        <p:spPr>
          <a:xfrm>
            <a:off x="3319085" y="4677967"/>
            <a:ext cx="5710238" cy="13227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layers: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each layer implements a service</a:t>
            </a:r>
          </a:p>
          <a:p>
            <a:pPr marL="521494" lvl="1" indent="-173831" defTabSz="685800">
              <a:spcBef>
                <a:spcPts val="375"/>
              </a:spcBef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via its own internal-layer actions</a:t>
            </a:r>
          </a:p>
          <a:p>
            <a:pPr marL="521494" lvl="1" indent="-173831" defTabSz="685800">
              <a:spcBef>
                <a:spcPts val="375"/>
              </a:spcBef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relying on services provided by layer below</a:t>
            </a:r>
          </a:p>
          <a:p>
            <a:pPr marL="264319" indent="-166688" defTabSz="685800">
              <a:spcBef>
                <a:spcPts val="750"/>
              </a:spcBef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98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Trying out HTTP (client side) for yourself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162CB5-536A-4D40-94FC-6A99B52D37CF}"/>
              </a:ext>
            </a:extLst>
          </p:cNvPr>
          <p:cNvSpPr txBox="1">
            <a:spLocks noChangeArrowheads="1"/>
          </p:cNvSpPr>
          <p:nvPr/>
        </p:nvSpPr>
        <p:spPr>
          <a:xfrm>
            <a:off x="579438" y="1474924"/>
            <a:ext cx="8096250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1. </a:t>
            </a:r>
            <a:r>
              <a:rPr lang="en-US" altLang="en-US" dirty="0" err="1">
                <a:ea typeface="ＭＳ Ｐゴシック" panose="020B0600070205080204" pitchFamily="34" charset="-128"/>
              </a:rPr>
              <a:t>netcat</a:t>
            </a:r>
            <a:r>
              <a:rPr lang="en-US" altLang="en-US" dirty="0">
                <a:ea typeface="ＭＳ Ｐゴシック" panose="020B0600070205080204" pitchFamily="34" charset="-128"/>
              </a:rPr>
              <a:t> to your favorite Web server:</a:t>
            </a:r>
          </a:p>
          <a:p>
            <a:pPr lvl="2"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AD8FC5E-7EF6-5D4A-947A-76F9FAC50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8629" y="1884363"/>
            <a:ext cx="6244187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0000A3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+mn-lt"/>
              </a:rPr>
              <a:t>opens TCP connection to port 80 (default HTTP server port)  at </a:t>
            </a:r>
            <a:r>
              <a:rPr lang="en-US" altLang="en-US" dirty="0" err="1">
                <a:latin typeface="+mn-lt"/>
              </a:rPr>
              <a:t>nuigalway.ie</a:t>
            </a:r>
            <a:r>
              <a:rPr lang="en-US" altLang="en-US" dirty="0">
                <a:latin typeface="+mn-lt"/>
              </a:rPr>
              <a:t>.</a:t>
            </a:r>
          </a:p>
          <a:p>
            <a:pPr marL="285750" indent="-285750">
              <a:spcBef>
                <a:spcPts val="600"/>
              </a:spcBef>
              <a:buClr>
                <a:srgbClr val="0000A3"/>
              </a:buClr>
              <a:buSzTx/>
              <a:buFont typeface="Wingdings" pitchFamily="2" charset="2"/>
              <a:buChar char="§"/>
            </a:pPr>
            <a:r>
              <a:rPr lang="en-US" altLang="en-US" dirty="0">
                <a:latin typeface="+mn-lt"/>
              </a:rPr>
              <a:t>anything typed in will be sent  to port 80 at </a:t>
            </a:r>
            <a:r>
              <a:rPr lang="en-US" altLang="en-US" dirty="0" err="1">
                <a:latin typeface="+mn-lt"/>
              </a:rPr>
              <a:t>nuigalway.ie</a:t>
            </a:r>
            <a:endParaRPr lang="en-US" altLang="en-US" sz="2800" dirty="0">
              <a:latin typeface="+mn-lt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A05D1437-BBD8-714B-ADDF-C3F7DEF74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297" y="1998799"/>
            <a:ext cx="3142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dirty="0"/>
              <a:t>% </a:t>
            </a:r>
            <a:r>
              <a:rPr lang="en-US" dirty="0" err="1"/>
              <a:t>nc</a:t>
            </a:r>
            <a:r>
              <a:rPr lang="en-US" dirty="0"/>
              <a:t> -c -v </a:t>
            </a:r>
            <a:r>
              <a:rPr lang="en-US" dirty="0" err="1"/>
              <a:t>nuigalway.ie</a:t>
            </a:r>
            <a:r>
              <a:rPr lang="en-US" dirty="0"/>
              <a:t> 80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AAC288-3206-534D-929C-FFD2305EC27E}"/>
              </a:ext>
            </a:extLst>
          </p:cNvPr>
          <p:cNvGrpSpPr/>
          <p:nvPr/>
        </p:nvGrpSpPr>
        <p:grpSpPr>
          <a:xfrm>
            <a:off x="711200" y="5286696"/>
            <a:ext cx="8289126" cy="996484"/>
            <a:chOff x="711200" y="5286696"/>
            <a:chExt cx="8289126" cy="9964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6E2A86-603C-764E-9AF8-0B2F20CD2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" y="5286696"/>
              <a:ext cx="80962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dirty="0">
                  <a:latin typeface="+mn-lt"/>
                </a:rPr>
                <a:t>3. look at response message sent by HTTP server!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A3659547-E754-6B44-903F-76BD7A300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295" y="5821515"/>
              <a:ext cx="79340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(or use Wireshark to look at captured HTTP request/response)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E12EFF-E52A-B84D-934A-7405FA201329}"/>
              </a:ext>
            </a:extLst>
          </p:cNvPr>
          <p:cNvGrpSpPr/>
          <p:nvPr/>
        </p:nvGrpSpPr>
        <p:grpSpPr>
          <a:xfrm>
            <a:off x="727530" y="3145663"/>
            <a:ext cx="11243449" cy="2045073"/>
            <a:chOff x="727530" y="3145663"/>
            <a:chExt cx="11243449" cy="204507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F530C45-E591-C948-8561-E3D1A663C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530" y="3145663"/>
              <a:ext cx="80962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dirty="0">
                  <a:latin typeface="+mn-lt"/>
                </a:rPr>
                <a:t>2. type in a GET HTTP request:</a:t>
              </a:r>
            </a:p>
            <a:p>
              <a:pPr lvl="2">
                <a:buClrTx/>
                <a:buSzTx/>
                <a:buFontTx/>
                <a:buNone/>
              </a:pPr>
              <a:endParaRPr lang="en-US" altLang="en-US" sz="1800" dirty="0">
                <a:latin typeface="Comic Sans MS" panose="030F0902030302020204" pitchFamily="66" charset="0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44F32261-DA96-6645-A103-A806625BC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273" y="3748006"/>
              <a:ext cx="37240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 dirty="0">
                  <a:solidFill>
                    <a:srgbClr val="CC0000"/>
                  </a:solidFill>
                  <a:latin typeface="Courier New" panose="02070309020205020404" pitchFamily="49" charset="0"/>
                </a:rPr>
                <a:t>GET </a:t>
              </a:r>
              <a:r>
                <a:rPr lang="en-US" altLang="en-US" b="1" dirty="0" err="1">
                  <a:solidFill>
                    <a:srgbClr val="CC0000"/>
                  </a:solidFill>
                  <a:latin typeface="Courier New" panose="02070309020205020404" pitchFamily="49" charset="0"/>
                </a:rPr>
                <a:t>index.html</a:t>
              </a:r>
              <a:r>
                <a:rPr lang="en-US" altLang="en-US" b="1" dirty="0">
                  <a:solidFill>
                    <a:srgbClr val="CC0000"/>
                  </a:solidFill>
                  <a:latin typeface="Courier New" panose="02070309020205020404" pitchFamily="49" charset="0"/>
                </a:rPr>
                <a:t> HTTP/1.1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 dirty="0">
                  <a:solidFill>
                    <a:srgbClr val="CC0000"/>
                  </a:solidFill>
                  <a:latin typeface="Courier New" panose="02070309020205020404" pitchFamily="49" charset="0"/>
                </a:rPr>
                <a:t>Host: </a:t>
              </a:r>
              <a:r>
                <a:rPr lang="en-US" altLang="en-US" b="1" dirty="0" err="1">
                  <a:solidFill>
                    <a:srgbClr val="CC0000"/>
                  </a:solidFill>
                  <a:latin typeface="Courier New" panose="02070309020205020404" pitchFamily="49" charset="0"/>
                </a:rPr>
                <a:t>nuigalway.ie</a:t>
              </a:r>
              <a:endParaRPr lang="en-US" altLang="en-US" b="1" dirty="0">
                <a:solidFill>
                  <a:srgbClr val="CC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9" name="Text Box 5">
              <a:extLst>
                <a:ext uri="{FF2B5EF4-FFF2-40B4-BE49-F238E27FC236}">
                  <a16:creationId xmlns:a16="http://schemas.microsoft.com/office/drawing/2014/main" id="{A5628D90-F44C-0944-B370-D91518878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6792" y="4175073"/>
              <a:ext cx="624418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85750" indent="-285750">
                <a:spcBef>
                  <a:spcPct val="0"/>
                </a:spcBef>
                <a:buClr>
                  <a:srgbClr val="0000A3"/>
                </a:buClr>
                <a:buSzTx/>
                <a:buFont typeface="Wingdings" pitchFamily="2" charset="2"/>
                <a:buChar char="§"/>
              </a:pPr>
              <a:r>
                <a:rPr lang="en-US" altLang="en-US" dirty="0">
                  <a:latin typeface="+mn-lt"/>
                </a:rPr>
                <a:t>by typing this in (hit carriage return twice), you send this minimal (but complete)  GET request to HTTP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Web sites and client browser  use </a:t>
            </a: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cookies</a:t>
            </a:r>
            <a:r>
              <a:rPr lang="en-US" altLang="en-US" sz="3200" dirty="0">
                <a:ea typeface="ＭＳ Ｐゴシック" panose="020B0600070205080204" pitchFamily="34" charset="-128"/>
              </a:rPr>
              <a:t> to maintain some state between transactions</a:t>
            </a:r>
          </a:p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four components: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1) cookie header line of HTTP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response</a:t>
            </a:r>
            <a:r>
              <a:rPr lang="en-US" altLang="en-US" sz="2800" dirty="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2) cookie header line in next HTTP </a:t>
            </a:r>
            <a:r>
              <a:rPr lang="en-US" altLang="en-US" sz="2800" i="1" dirty="0">
                <a:ea typeface="ＭＳ Ｐゴシック" panose="020B0600070205080204" pitchFamily="34" charset="-128"/>
              </a:rPr>
              <a:t>request</a:t>
            </a:r>
            <a:r>
              <a:rPr lang="en-US" altLang="en-US" sz="2800" dirty="0">
                <a:ea typeface="ＭＳ Ｐゴシック" panose="020B0600070205080204" pitchFamily="34" charset="-128"/>
              </a:rPr>
              <a:t> message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3) cookie file kept on user</a:t>
            </a:r>
            <a:r>
              <a:rPr lang="ja-JP" altLang="en-US" sz="2800">
                <a:ea typeface="ＭＳ Ｐゴシック" panose="020B0600070205080204" pitchFamily="34" charset="-128"/>
              </a:rPr>
              <a:t>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host, managed by user</a:t>
            </a:r>
            <a:r>
              <a:rPr lang="ja-JP" altLang="en-US" sz="2800">
                <a:ea typeface="ＭＳ Ｐゴシック" panose="020B0600070205080204" pitchFamily="34" charset="-128"/>
              </a:rPr>
              <a:t>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browser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11113">
              <a:buFont typeface="Wingdings" charset="0"/>
              <a:buNone/>
              <a:defRPr/>
            </a:pPr>
            <a:r>
              <a:rPr lang="en-US" dirty="0">
                <a:solidFill>
                  <a:srgbClr val="0000A3"/>
                </a:solidFill>
              </a:rPr>
              <a:t>Example: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Susan uses browser on laptop, visits specific e-commerce site for first time</a:t>
            </a:r>
          </a:p>
          <a:p>
            <a:pPr marL="233363" indent="-233363">
              <a:spcBef>
                <a:spcPts val="600"/>
              </a:spcBef>
              <a:buFont typeface="Wingdings" charset="2"/>
              <a:buChar char="§"/>
              <a:defRPr/>
            </a:pPr>
            <a:r>
              <a:rPr lang="en-US" sz="2400" dirty="0"/>
              <a:t>when initial HTTP requests arrives at site, site creates: </a:t>
            </a:r>
          </a:p>
          <a:p>
            <a:pPr marL="685800" lvl="1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dirty="0"/>
              <a:t>unique ID (aka “cookie”)</a:t>
            </a:r>
          </a:p>
          <a:p>
            <a:pPr marL="685800" lvl="1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dirty="0"/>
              <a:t>entry in backend database for ID</a:t>
            </a:r>
          </a:p>
          <a:p>
            <a:pPr marL="342900" indent="-228600">
              <a:spcBef>
                <a:spcPts val="600"/>
              </a:spcBef>
              <a:buFont typeface="Arial"/>
              <a:buChar char="•"/>
              <a:defRPr/>
            </a:pPr>
            <a:r>
              <a:rPr lang="en-US" sz="2400" dirty="0"/>
              <a:t>subsequent HTTP requests from Susan to this site will contain cookie ID value, allowing site to “identify” Susan</a:t>
            </a:r>
          </a:p>
        </p:txBody>
      </p:sp>
    </p:spTree>
    <p:extLst>
      <p:ext uri="{BB962C8B-B14F-4D97-AF65-F5344CB8AC3E}">
        <p14:creationId xmlns:p14="http://schemas.microsoft.com/office/powerpoint/2010/main" val="42306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999" y="1555531"/>
            <a:ext cx="966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cookie-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specific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Amazon server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creates ID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1678 for user</a:t>
              </a:r>
              <a:endPara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create</a:t>
                </a:r>
              </a:p>
              <a:p>
                <a:pPr marL="0" marR="0" lvl="0" indent="0" defTabSz="91440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response 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ebay</a:t>
                </a: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 8734</a:t>
                </a:r>
              </a:p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ＭＳ Ｐゴシック" panose="020B0600070205080204" pitchFamily="34" charset="-128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usual HTTP request msg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cookie-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specific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ebay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 8734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backend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9" name="Text Box 37">
            <a:extLst>
              <a:ext uri="{FF2B5EF4-FFF2-40B4-BE49-F238E27FC236}">
                <a16:creationId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677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What cookies can be used for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authorization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shopping carts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recommendations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cookies and privacy: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cookies permit sites to </a:t>
            </a:r>
            <a:r>
              <a:rPr lang="en-US" altLang="en-US" sz="2400" i="1" dirty="0">
                <a:latin typeface="+mn-lt"/>
              </a:rPr>
              <a:t>learn</a:t>
            </a:r>
            <a:r>
              <a:rPr lang="en-US" altLang="en-US" sz="2400" dirty="0">
                <a:latin typeface="+mn-lt"/>
              </a:rPr>
              <a:t> a lot about you on their site.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400" dirty="0">
                <a:latin typeface="+mn-lt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99"/>
                </a:solidFill>
                <a:latin typeface="+mn-lt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Challenge: How to keep </a:t>
            </a:r>
            <a:r>
              <a:rPr lang="en-US" altLang="ja-JP" sz="3200" i="1" dirty="0">
                <a:solidFill>
                  <a:srgbClr val="CC0000"/>
                </a:solidFill>
                <a:latin typeface="+mn-lt"/>
              </a:rPr>
              <a:t>state?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at protocol endpoints: </a:t>
            </a:r>
            <a:r>
              <a:rPr lang="en-US" altLang="en-US" sz="2800" dirty="0">
                <a:latin typeface="+mn-lt"/>
              </a:rPr>
              <a:t>maintain state at sender/receiver over multiple transactions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in messages: </a:t>
            </a:r>
            <a:r>
              <a:rPr lang="en-US" altLang="en-US" sz="2800" dirty="0">
                <a:latin typeface="+mn-lt"/>
              </a:rPr>
              <a:t>cookies </a:t>
            </a:r>
            <a:r>
              <a:rPr lang="en-US" altLang="en-US" sz="2800" dirty="0" err="1">
                <a:latin typeface="+mn-lt"/>
              </a:rPr>
              <a:t>inHTTP</a:t>
            </a:r>
            <a:r>
              <a:rPr lang="en-US" altLang="en-US" sz="2800" dirty="0">
                <a:latin typeface="+mn-lt"/>
              </a:rPr>
              <a:t> messages carry state</a:t>
            </a:r>
          </a:p>
        </p:txBody>
      </p:sp>
    </p:spTree>
    <p:extLst>
      <p:ext uri="{BB962C8B-B14F-4D97-AF65-F5344CB8AC3E}">
        <p14:creationId xmlns:p14="http://schemas.microsoft.com/office/powerpoint/2010/main" val="304870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107">
              <a:extLst>
                <a:ext uri="{FF2B5EF4-FFF2-40B4-BE49-F238E27FC236}">
                  <a16:creationId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9">
              <a:extLst>
                <a:ext uri="{FF2B5EF4-FFF2-40B4-BE49-F238E27FC236}">
                  <a16:creationId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10">
              <a:extLst>
                <a:ext uri="{FF2B5EF4-FFF2-40B4-BE49-F238E27FC236}">
                  <a16:creationId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Oval 130">
              <a:extLst>
                <a:ext uri="{FF2B5EF4-FFF2-40B4-BE49-F238E27FC236}">
                  <a16:creationId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AutoShape 132">
              <a:extLst>
                <a:ext uri="{FF2B5EF4-FFF2-40B4-BE49-F238E27FC236}">
                  <a16:creationId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altLang="en-US" dirty="0">
                <a:ea typeface="ＭＳ Ｐゴシック" panose="020B0600070205080204" pitchFamily="34" charset="-128"/>
              </a:rPr>
              <a:t>user configures browser to point to a (local)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Web cache</a:t>
            </a:r>
          </a:p>
          <a:p>
            <a:pPr marL="233363" indent="-233363"/>
            <a:r>
              <a:rPr lang="en-US" altLang="en-US" dirty="0">
                <a:ea typeface="ＭＳ Ｐゴシック" panose="020B0600070205080204" pitchFamily="34" charset="-128"/>
              </a:rPr>
              <a:t>browser sends all HTTP requests to cache</a:t>
            </a:r>
          </a:p>
          <a:p>
            <a:pPr marL="685800" lvl="1" indent="-228600"/>
            <a:r>
              <a:rPr lang="en-US" altLang="en-US" sz="2800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en-US" sz="2800" dirty="0">
                <a:ea typeface="ＭＳ Ｐゴシック" panose="020B0600070205080204" pitchFamily="34" charset="-128"/>
              </a:rPr>
              <a:t> object in cache: cache returns object to client</a:t>
            </a:r>
          </a:p>
          <a:p>
            <a:pPr marL="685800" lvl="1" indent="-228600"/>
            <a:r>
              <a:rPr lang="en-US" altLang="en-US" sz="2800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else</a:t>
            </a:r>
            <a:r>
              <a:rPr lang="en-US" altLang="en-US" sz="2800" dirty="0">
                <a:ea typeface="ＭＳ Ｐゴシック" panose="020B0600070205080204" pitchFamily="34" charset="-128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Goal:</a:t>
            </a:r>
            <a:r>
              <a:rPr lang="en-US" altLang="en-US" sz="3200" dirty="0">
                <a:latin typeface="+mn-lt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+mn-lt"/>
              </a:rPr>
              <a:t>client</a:t>
            </a:r>
            <a:endParaRPr lang="en-US" altLang="en-US" sz="240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latin typeface="+mn-lt"/>
                </a:rPr>
                <a:t>Web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latin typeface="+mn-lt"/>
                </a:rPr>
                <a:t>cache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+mn-lt"/>
              </a:rPr>
              <a:t>client</a:t>
            </a:r>
            <a:endParaRPr lang="en-US" altLang="en-US" sz="2400">
              <a:latin typeface="+mn-lt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25">
              <a:extLst>
                <a:ext uri="{FF2B5EF4-FFF2-40B4-BE49-F238E27FC236}">
                  <a16:creationId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Text Box 22">
              <a:extLst>
                <a:ext uri="{FF2B5EF4-FFF2-40B4-BE49-F238E27FC236}">
                  <a16:creationId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origin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server</a:t>
            </a:r>
            <a:endParaRPr lang="en-US" altLang="en-US" sz="2400" dirty="0">
              <a:latin typeface="+mn-lt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Text Box 24">
              <a:extLst>
                <a:ext uri="{FF2B5EF4-FFF2-40B4-BE49-F238E27FC236}">
                  <a16:creationId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+mn-lt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87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 (aka proxy servers)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indent="-277813"/>
            <a:r>
              <a:rPr lang="en-US" altLang="en-US" dirty="0">
                <a:ea typeface="ＭＳ Ｐゴシック" panose="020B0600070205080204" pitchFamily="34" charset="-128"/>
              </a:rPr>
              <a:t>Web cache acts as both client and server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server for original requesting client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Why </a:t>
            </a:r>
            <a:r>
              <a:rPr lang="en-US" altLang="en-US" sz="3200" dirty="0">
                <a:ea typeface="ＭＳ Ｐゴシック" panose="020B0600070205080204" pitchFamily="34" charset="-128"/>
              </a:rPr>
              <a:t>Web caching?</a:t>
            </a:r>
          </a:p>
          <a:p>
            <a:pPr marL="407988" indent="-287338"/>
            <a:r>
              <a:rPr lang="en-US" altLang="en-US" sz="3200" dirty="0">
                <a:ea typeface="ＭＳ Ｐゴシック" panose="020B0600070205080204" pitchFamily="34" charset="-128"/>
              </a:rPr>
              <a:t>reduce response time for client request </a:t>
            </a:r>
          </a:p>
          <a:p>
            <a:pPr marL="750888" lvl="1" indent="-287338"/>
            <a:r>
              <a:rPr lang="en-US" altLang="en-US" sz="2800" dirty="0">
                <a:ea typeface="ＭＳ Ｐゴシック" panose="020B0600070205080204" pitchFamily="34" charset="-128"/>
              </a:rPr>
              <a:t>cache is closer to client</a:t>
            </a:r>
          </a:p>
          <a:p>
            <a:pPr marL="407988" indent="-287338"/>
            <a:r>
              <a:rPr lang="en-US" altLang="en-US" sz="3200" dirty="0">
                <a:ea typeface="ＭＳ Ｐゴシック" panose="020B0600070205080204" pitchFamily="34" charset="-128"/>
              </a:rPr>
              <a:t>reduce traffic on an institution</a:t>
            </a:r>
            <a:r>
              <a:rPr lang="en-US" altLang="ja-JP" sz="3200" dirty="0">
                <a:ea typeface="ＭＳ Ｐゴシック" panose="020B0600070205080204" pitchFamily="34" charset="-128"/>
              </a:rPr>
              <a:t>’s access link</a:t>
            </a:r>
          </a:p>
          <a:p>
            <a:pPr marL="407988" indent="-287338"/>
            <a:r>
              <a:rPr lang="en-US" altLang="en-US" sz="3200" dirty="0">
                <a:ea typeface="ＭＳ Ｐゴシック" panose="020B0600070205080204" pitchFamily="34" charset="-128"/>
              </a:rPr>
              <a:t>Internet is dense with caches </a:t>
            </a:r>
          </a:p>
          <a:p>
            <a:pPr marL="750888" lvl="1" indent="-287338"/>
            <a:r>
              <a:rPr lang="en-US" altLang="en-US" sz="2800" dirty="0">
                <a:ea typeface="ＭＳ Ｐゴシック" panose="020B0600070205080204" pitchFamily="34" charset="-128"/>
              </a:rPr>
              <a:t>enables 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poor” content providers to more effectively deliver content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indent="-277813"/>
              <a:r>
                <a:rPr lang="en-US" altLang="en-US" dirty="0">
                  <a:ea typeface="ＭＳ Ｐゴシック" panose="020B0600070205080204" pitchFamily="34" charset="-128"/>
                </a:rPr>
                <a:t>server tells cache about object’s allowable caching in response header: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1: buy a faster access link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FF3AF6D-4CBE-BE4A-AF26-B6F34DC9EF33}"/>
              </a:ext>
            </a:extLst>
          </p:cNvPr>
          <p:cNvGrpSpPr/>
          <p:nvPr/>
        </p:nvGrpSpPr>
        <p:grpSpPr>
          <a:xfrm>
            <a:off x="3269205" y="1766696"/>
            <a:ext cx="7974440" cy="2246775"/>
            <a:chOff x="3269205" y="1766696"/>
            <a:chExt cx="7974440" cy="2246775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FA396C6-E0DB-E54B-9564-C46EF025F0E3}"/>
                </a:ext>
              </a:extLst>
            </p:cNvPr>
            <p:cNvSpPr/>
            <p:nvPr/>
          </p:nvSpPr>
          <p:spPr>
            <a:xfrm>
              <a:off x="3269205" y="1766696"/>
              <a:ext cx="611420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3EB18F1-EB9B-AB4E-9315-D47FB051A2D9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19" name="Text Box 52">
                <a:extLst>
                  <a:ext uri="{FF2B5EF4-FFF2-40B4-BE49-F238E27FC236}">
                    <a16:creationId xmlns:a16="http://schemas.microsoft.com/office/drawing/2014/main" id="{414BD24A-A827-744B-8CF6-F9EAA2D9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 dirty="0"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3E3E743-58A9-D543-ABF2-E8D950F0D5C4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Line 51">
                <a:extLst>
                  <a:ext uri="{FF2B5EF4-FFF2-40B4-BE49-F238E27FC236}">
                    <a16:creationId xmlns:a16="http://schemas.microsoft.com/office/drawing/2014/main" id="{C012F3C8-BFC0-0C46-8D2D-992B1C38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558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2: install a web cache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origin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public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Internet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3006" y="451421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institutional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1.54 Mbps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766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Conditional GET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14337" y="1626575"/>
            <a:ext cx="5597253" cy="51323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Goal:</a:t>
            </a:r>
            <a:r>
              <a:rPr lang="en-US" altLang="en-US" dirty="0">
                <a:ea typeface="ＭＳ Ｐゴシック" panose="020B0600070205080204" pitchFamily="34" charset="-128"/>
              </a:rPr>
              <a:t> don’</a:t>
            </a:r>
            <a:r>
              <a:rPr lang="en-US" altLang="ja-JP" dirty="0">
                <a:ea typeface="ＭＳ Ｐゴシック" panose="020B0600070205080204" pitchFamily="34" charset="-128"/>
              </a:rPr>
              <a:t>t send object if cache has up-to-date cached version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object transmission delay (or use of network resources)</a:t>
            </a:r>
          </a:p>
          <a:p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client:</a:t>
            </a:r>
            <a:r>
              <a:rPr lang="en-US" altLang="en-US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specify date of cached copy in HTTP request</a:t>
            </a:r>
          </a:p>
          <a:p>
            <a:pPr lvl="1">
              <a:buFont typeface="Wingdings" pitchFamily="2" charset="2"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If-modified-since: &lt;date&gt;</a:t>
            </a:r>
          </a:p>
          <a:p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server:</a:t>
            </a:r>
            <a:r>
              <a:rPr lang="en-US" altLang="en-US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response contains no object if cached copy is up-to-date: </a:t>
            </a:r>
          </a:p>
          <a:p>
            <a:pPr lvl="1">
              <a:buFont typeface="Wingdings" pitchFamily="2" charset="2"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HTTP/1.0 304 Not Modified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273" name="Line 4">
            <a:extLst>
              <a:ext uri="{FF2B5EF4-FFF2-40B4-BE49-F238E27FC236}">
                <a16:creationId xmlns:a16="http://schemas.microsoft.com/office/drawing/2014/main" id="{F2F5CF00-0B08-CD49-8216-B019F02D6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490" y="2068251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Text Box 8">
            <a:extLst>
              <a:ext uri="{FF2B5EF4-FFF2-40B4-BE49-F238E27FC236}">
                <a16:creationId xmlns:a16="http://schemas.microsoft.com/office/drawing/2014/main" id="{906861D1-0EDE-1E49-A686-C17A98961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878" y="1952364"/>
            <a:ext cx="2681287" cy="620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+mn-lt"/>
              </a:rPr>
              <a:t>If-modified-since: &lt;date&gt;</a:t>
            </a:r>
            <a:endParaRPr lang="en-US" altLang="en-US" b="1">
              <a:latin typeface="+mn-lt"/>
            </a:endParaRPr>
          </a:p>
        </p:txBody>
      </p:sp>
      <p:sp>
        <p:nvSpPr>
          <p:cNvPr id="275" name="Line 9">
            <a:extLst>
              <a:ext uri="{FF2B5EF4-FFF2-40B4-BE49-F238E27FC236}">
                <a16:creationId xmlns:a16="http://schemas.microsoft.com/office/drawing/2014/main" id="{ED4D0E55-FFE9-4141-9763-499742C88E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4540" y="2814376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6" name="Group 30">
            <a:extLst>
              <a:ext uri="{FF2B5EF4-FFF2-40B4-BE49-F238E27FC236}">
                <a16:creationId xmlns:a16="http://schemas.microsoft.com/office/drawing/2014/main" id="{F2D4CC5D-48B8-6642-A163-00E2785A7CB2}"/>
              </a:ext>
            </a:extLst>
          </p:cNvPr>
          <p:cNvGrpSpPr>
            <a:grpSpLocks/>
          </p:cNvGrpSpPr>
          <p:nvPr/>
        </p:nvGrpSpPr>
        <p:grpSpPr bwMode="auto">
          <a:xfrm>
            <a:off x="7322828" y="2808026"/>
            <a:ext cx="2643187" cy="865188"/>
            <a:chOff x="2698" y="2036"/>
            <a:chExt cx="1665" cy="545"/>
          </a:xfrm>
        </p:grpSpPr>
        <p:sp>
          <p:nvSpPr>
            <p:cNvPr id="277" name="Rectangle 10">
              <a:extLst>
                <a:ext uri="{FF2B5EF4-FFF2-40B4-BE49-F238E27FC236}">
                  <a16:creationId xmlns:a16="http://schemas.microsoft.com/office/drawing/2014/main" id="{B8FAE946-FF4C-5F4E-8634-A0F622EB3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400">
                <a:latin typeface="+mn-lt"/>
              </a:endParaRPr>
            </a:p>
          </p:txBody>
        </p: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id="{D0F47DD5-D98D-8947-AE9C-C9BE59718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HTTP response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+mn-lt"/>
                </a:rPr>
                <a:t>HTTP/1.0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+mn-lt"/>
                </a:rPr>
                <a:t>304 Not Modified</a:t>
              </a:r>
              <a:endParaRPr lang="en-US" altLang="en-US" b="1">
                <a:latin typeface="+mn-lt"/>
              </a:endParaRPr>
            </a:p>
          </p:txBody>
        </p:sp>
      </p:grpSp>
      <p:sp>
        <p:nvSpPr>
          <p:cNvPr id="279" name="Text Box 28">
            <a:extLst>
              <a:ext uri="{FF2B5EF4-FFF2-40B4-BE49-F238E27FC236}">
                <a16:creationId xmlns:a16="http://schemas.microsoft.com/office/drawing/2014/main" id="{FD73E46B-3F04-E648-BC54-671B5D578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0040" y="2103176"/>
            <a:ext cx="104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not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modified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before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&lt;date&gt;</a:t>
            </a:r>
          </a:p>
        </p:txBody>
      </p:sp>
      <p:sp>
        <p:nvSpPr>
          <p:cNvPr id="280" name="Line 31">
            <a:extLst>
              <a:ext uri="{FF2B5EF4-FFF2-40B4-BE49-F238E27FC236}">
                <a16:creationId xmlns:a16="http://schemas.microsoft.com/office/drawing/2014/main" id="{C63FE7CD-8932-5842-A550-AB95E976B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603" y="4033576"/>
            <a:ext cx="3905250" cy="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32">
            <a:extLst>
              <a:ext uri="{FF2B5EF4-FFF2-40B4-BE49-F238E27FC236}">
                <a16:creationId xmlns:a16="http://schemas.microsoft.com/office/drawing/2014/main" id="{FB4BB9E8-5BA3-1A4B-A22B-B43D87979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165" y="4632064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Text Box 34">
            <a:extLst>
              <a:ext uri="{FF2B5EF4-FFF2-40B4-BE49-F238E27FC236}">
                <a16:creationId xmlns:a16="http://schemas.microsoft.com/office/drawing/2014/main" id="{EEDA71D6-F453-1A4D-98C9-B23EA89D5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640" y="4516176"/>
            <a:ext cx="2681288" cy="620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HTTP request msg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+mn-lt"/>
              </a:rPr>
              <a:t>If-modified-since: &lt;date&gt;</a:t>
            </a:r>
            <a:endParaRPr lang="en-US" altLang="en-US" b="1">
              <a:latin typeface="+mn-lt"/>
            </a:endParaRPr>
          </a:p>
        </p:txBody>
      </p:sp>
      <p:sp>
        <p:nvSpPr>
          <p:cNvPr id="283" name="Line 35">
            <a:extLst>
              <a:ext uri="{FF2B5EF4-FFF2-40B4-BE49-F238E27FC236}">
                <a16:creationId xmlns:a16="http://schemas.microsoft.com/office/drawing/2014/main" id="{8CE24BAA-3E73-704D-A359-BE2DD47924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1215" y="5411526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Text Box 38">
            <a:extLst>
              <a:ext uri="{FF2B5EF4-FFF2-40B4-BE49-F238E27FC236}">
                <a16:creationId xmlns:a16="http://schemas.microsoft.com/office/drawing/2014/main" id="{6B6CFEBF-546C-2C4A-A9DA-A2BC6976D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690" y="5355964"/>
            <a:ext cx="2643188" cy="12311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HTTP response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+mn-lt"/>
              </a:rPr>
              <a:t>HTTP/1.0 200 OK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latin typeface="+mn-lt"/>
              </a:rPr>
              <a:t>&lt;data&gt;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latin typeface="+mn-lt"/>
            </a:endParaRPr>
          </a:p>
        </p:txBody>
      </p:sp>
      <p:sp>
        <p:nvSpPr>
          <p:cNvPr id="285" name="Text Box 39">
            <a:extLst>
              <a:ext uri="{FF2B5EF4-FFF2-40B4-BE49-F238E27FC236}">
                <a16:creationId xmlns:a16="http://schemas.microsoft.com/office/drawing/2014/main" id="{F31EAC50-5999-F949-836E-741F26435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9415" y="4762239"/>
            <a:ext cx="1047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object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modified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after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+mn-lt"/>
              </a:rPr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DA0E8B-38E2-9342-A1EB-20A2D702A664}"/>
              </a:ext>
            </a:extLst>
          </p:cNvPr>
          <p:cNvGrpSpPr/>
          <p:nvPr/>
        </p:nvGrpSpPr>
        <p:grpSpPr>
          <a:xfrm>
            <a:off x="6311590" y="931601"/>
            <a:ext cx="4549154" cy="787400"/>
            <a:chOff x="6311590" y="931601"/>
            <a:chExt cx="4549154" cy="787400"/>
          </a:xfrm>
        </p:grpSpPr>
        <p:sp>
          <p:nvSpPr>
            <p:cNvPr id="286" name="Text Box 5">
              <a:extLst>
                <a:ext uri="{FF2B5EF4-FFF2-40B4-BE49-F238E27FC236}">
                  <a16:creationId xmlns:a16="http://schemas.microsoft.com/office/drawing/2014/main" id="{E637D672-7B6C-1647-8EEE-A788FA28F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590" y="1015739"/>
              <a:ext cx="7778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CC0000"/>
                  </a:solidFill>
                  <a:latin typeface="+mn-lt"/>
                </a:rPr>
                <a:t>client</a:t>
              </a:r>
            </a:p>
          </p:txBody>
        </p:sp>
        <p:sp>
          <p:nvSpPr>
            <p:cNvPr id="287" name="Text Box 6">
              <a:extLst>
                <a:ext uri="{FF2B5EF4-FFF2-40B4-BE49-F238E27FC236}">
                  <a16:creationId xmlns:a16="http://schemas.microsoft.com/office/drawing/2014/main" id="{5AC69B11-5115-184E-9F7C-26E36EF6D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3785" y="1010976"/>
              <a:ext cx="8369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CC0000"/>
                  </a:solidFill>
                  <a:latin typeface="+mn-lt"/>
                </a:rPr>
                <a:t>server</a:t>
              </a:r>
            </a:p>
          </p:txBody>
        </p:sp>
        <p:grpSp>
          <p:nvGrpSpPr>
            <p:cNvPr id="288" name="Group 34">
              <a:extLst>
                <a:ext uri="{FF2B5EF4-FFF2-40B4-BE49-F238E27FC236}">
                  <a16:creationId xmlns:a16="http://schemas.microsoft.com/office/drawing/2014/main" id="{966CD3F7-7AB2-924F-823A-58555F321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190" y="931601"/>
              <a:ext cx="422275" cy="685800"/>
              <a:chOff x="4140" y="429"/>
              <a:chExt cx="1425" cy="2396"/>
            </a:xfrm>
          </p:grpSpPr>
          <p:sp>
            <p:nvSpPr>
              <p:cNvPr id="289" name="Freeform 35">
                <a:extLst>
                  <a:ext uri="{FF2B5EF4-FFF2-40B4-BE49-F238E27FC236}">
                    <a16:creationId xmlns:a16="http://schemas.microsoft.com/office/drawing/2014/main" id="{8CE7E2BE-E936-F147-8C06-14388956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Rectangle 36">
                <a:extLst>
                  <a:ext uri="{FF2B5EF4-FFF2-40B4-BE49-F238E27FC236}">
                    <a16:creationId xmlns:a16="http://schemas.microsoft.com/office/drawing/2014/main" id="{A6315B9D-328B-4B4A-938A-EEDFB67D3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0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291" name="Freeform 37">
                <a:extLst>
                  <a:ext uri="{FF2B5EF4-FFF2-40B4-BE49-F238E27FC236}">
                    <a16:creationId xmlns:a16="http://schemas.microsoft.com/office/drawing/2014/main" id="{D6D629FF-99A4-C445-814B-73349ADDC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38">
                <a:extLst>
                  <a:ext uri="{FF2B5EF4-FFF2-40B4-BE49-F238E27FC236}">
                    <a16:creationId xmlns:a16="http://schemas.microsoft.com/office/drawing/2014/main" id="{99A64A90-EA88-094D-B5BA-9DEE55C33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Rectangle 39">
                <a:extLst>
                  <a:ext uri="{FF2B5EF4-FFF2-40B4-BE49-F238E27FC236}">
                    <a16:creationId xmlns:a16="http://schemas.microsoft.com/office/drawing/2014/main" id="{4F858703-B37B-004C-96CE-22FC3EB7F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5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501" name="Group 40">
                <a:extLst>
                  <a:ext uri="{FF2B5EF4-FFF2-40B4-BE49-F238E27FC236}">
                    <a16:creationId xmlns:a16="http://schemas.microsoft.com/office/drawing/2014/main" id="{94FE2F64-7E16-FF44-B770-1FF34858D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42" name="AutoShape 41">
                  <a:extLst>
                    <a:ext uri="{FF2B5EF4-FFF2-40B4-BE49-F238E27FC236}">
                      <a16:creationId xmlns:a16="http://schemas.microsoft.com/office/drawing/2014/main" id="{FFB919DB-3DB6-2E47-9682-893EFF450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43" name="AutoShape 42">
                  <a:extLst>
                    <a:ext uri="{FF2B5EF4-FFF2-40B4-BE49-F238E27FC236}">
                      <a16:creationId xmlns:a16="http://schemas.microsoft.com/office/drawing/2014/main" id="{4E207D69-67B1-E24E-86A3-1CFB9A8ED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9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503" name="Rectangle 43">
                <a:extLst>
                  <a:ext uri="{FF2B5EF4-FFF2-40B4-BE49-F238E27FC236}">
                    <a16:creationId xmlns:a16="http://schemas.microsoft.com/office/drawing/2014/main" id="{B50DC330-10D1-2A4E-ACAC-FF9B40FF0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17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504" name="Group 44">
                <a:extLst>
                  <a:ext uri="{FF2B5EF4-FFF2-40B4-BE49-F238E27FC236}">
                    <a16:creationId xmlns:a16="http://schemas.microsoft.com/office/drawing/2014/main" id="{2E12D255-3950-B547-9406-602D45CB34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40" name="AutoShape 45">
                  <a:extLst>
                    <a:ext uri="{FF2B5EF4-FFF2-40B4-BE49-F238E27FC236}">
                      <a16:creationId xmlns:a16="http://schemas.microsoft.com/office/drawing/2014/main" id="{BE313EB5-0E75-D64F-9B58-846AEC112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9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41" name="AutoShape 46">
                  <a:extLst>
                    <a:ext uri="{FF2B5EF4-FFF2-40B4-BE49-F238E27FC236}">
                      <a16:creationId xmlns:a16="http://schemas.microsoft.com/office/drawing/2014/main" id="{7CDD2F87-9EE6-9841-BDE1-56E95B3F0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6"/>
                  <a:ext cx="695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505" name="Rectangle 47">
                <a:extLst>
                  <a:ext uri="{FF2B5EF4-FFF2-40B4-BE49-F238E27FC236}">
                    <a16:creationId xmlns:a16="http://schemas.microsoft.com/office/drawing/2014/main" id="{A3C6AC3E-B182-224E-ABE3-984D17D8A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06" name="Rectangle 48">
                <a:extLst>
                  <a:ext uri="{FF2B5EF4-FFF2-40B4-BE49-F238E27FC236}">
                    <a16:creationId xmlns:a16="http://schemas.microsoft.com/office/drawing/2014/main" id="{D49F39F4-203C-5E48-875C-EE137013C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6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grpSp>
            <p:nvGrpSpPr>
              <p:cNvPr id="507" name="Group 49">
                <a:extLst>
                  <a:ext uri="{FF2B5EF4-FFF2-40B4-BE49-F238E27FC236}">
                    <a16:creationId xmlns:a16="http://schemas.microsoft.com/office/drawing/2014/main" id="{CBB7495C-CDDF-B74E-AC55-41F4E153E9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8" name="AutoShape 50">
                  <a:extLst>
                    <a:ext uri="{FF2B5EF4-FFF2-40B4-BE49-F238E27FC236}">
                      <a16:creationId xmlns:a16="http://schemas.microsoft.com/office/drawing/2014/main" id="{DBD04B1C-004E-494D-9602-0F1310B0C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39" name="AutoShape 51">
                  <a:extLst>
                    <a:ext uri="{FF2B5EF4-FFF2-40B4-BE49-F238E27FC236}">
                      <a16:creationId xmlns:a16="http://schemas.microsoft.com/office/drawing/2014/main" id="{3D0C8D43-BC47-E747-9FD0-5C502E897C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508" name="Freeform 52">
                <a:extLst>
                  <a:ext uri="{FF2B5EF4-FFF2-40B4-BE49-F238E27FC236}">
                    <a16:creationId xmlns:a16="http://schemas.microsoft.com/office/drawing/2014/main" id="{00C2FD89-F255-5B44-B5A0-4E02CB37B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09" name="Group 53">
                <a:extLst>
                  <a:ext uri="{FF2B5EF4-FFF2-40B4-BE49-F238E27FC236}">
                    <a16:creationId xmlns:a16="http://schemas.microsoft.com/office/drawing/2014/main" id="{C35E79E1-71FE-4E4A-83A2-F8C0643953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6" name="AutoShape 54">
                  <a:extLst>
                    <a:ext uri="{FF2B5EF4-FFF2-40B4-BE49-F238E27FC236}">
                      <a16:creationId xmlns:a16="http://schemas.microsoft.com/office/drawing/2014/main" id="{95A667E4-D78B-7A4C-A440-4917259D7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  <p:sp>
              <p:nvSpPr>
                <p:cNvPr id="537" name="AutoShape 55">
                  <a:extLst>
                    <a:ext uri="{FF2B5EF4-FFF2-40B4-BE49-F238E27FC236}">
                      <a16:creationId xmlns:a16="http://schemas.microsoft.com/office/drawing/2014/main" id="{ED50BD44-2B1A-A041-ACD3-EEFDC8341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+mn-lt"/>
                  </a:endParaRPr>
                </a:p>
              </p:txBody>
            </p:sp>
          </p:grpSp>
          <p:sp>
            <p:nvSpPr>
              <p:cNvPr id="510" name="Rectangle 56">
                <a:extLst>
                  <a:ext uri="{FF2B5EF4-FFF2-40B4-BE49-F238E27FC236}">
                    <a16:creationId xmlns:a16="http://schemas.microsoft.com/office/drawing/2014/main" id="{5DA6EF43-A6D1-5A48-BBCA-48444D1A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70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8" name="Freeform 57">
                <a:extLst>
                  <a:ext uri="{FF2B5EF4-FFF2-40B4-BE49-F238E27FC236}">
                    <a16:creationId xmlns:a16="http://schemas.microsoft.com/office/drawing/2014/main" id="{3C6C8679-5D2D-A24A-B371-C4C1F50D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58">
                <a:extLst>
                  <a:ext uri="{FF2B5EF4-FFF2-40B4-BE49-F238E27FC236}">
                    <a16:creationId xmlns:a16="http://schemas.microsoft.com/office/drawing/2014/main" id="{84C1EB21-DBAC-5D42-A7C0-5F245901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Oval 59">
                <a:extLst>
                  <a:ext uri="{FF2B5EF4-FFF2-40B4-BE49-F238E27FC236}">
                    <a16:creationId xmlns:a16="http://schemas.microsoft.com/office/drawing/2014/main" id="{D88785FB-A16E-B34D-8961-EB75C81E8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09"/>
                <a:ext cx="48" cy="1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29" name="Freeform 60">
                <a:extLst>
                  <a:ext uri="{FF2B5EF4-FFF2-40B4-BE49-F238E27FC236}">
                    <a16:creationId xmlns:a16="http://schemas.microsoft.com/office/drawing/2014/main" id="{137D376C-6C12-0648-BCAA-30DCACD9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AutoShape 61">
                <a:extLst>
                  <a:ext uri="{FF2B5EF4-FFF2-40B4-BE49-F238E27FC236}">
                    <a16:creationId xmlns:a16="http://schemas.microsoft.com/office/drawing/2014/main" id="{3524D490-AC16-CF4B-AAFE-EF4C666B3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31" name="AutoShape 62">
                <a:extLst>
                  <a:ext uri="{FF2B5EF4-FFF2-40B4-BE49-F238E27FC236}">
                    <a16:creationId xmlns:a16="http://schemas.microsoft.com/office/drawing/2014/main" id="{B279651A-6EBD-F542-B219-9B4C83AF4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32" name="Oval 63">
                <a:extLst>
                  <a:ext uri="{FF2B5EF4-FFF2-40B4-BE49-F238E27FC236}">
                    <a16:creationId xmlns:a16="http://schemas.microsoft.com/office/drawing/2014/main" id="{15D5DA26-8982-F44B-A3F7-03FEC745A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1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33" name="Oval 64">
                <a:extLst>
                  <a:ext uri="{FF2B5EF4-FFF2-40B4-BE49-F238E27FC236}">
                    <a16:creationId xmlns:a16="http://schemas.microsoft.com/office/drawing/2014/main" id="{25B61B78-2AA0-A245-9C22-EC0A104A4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1"/>
                <a:ext cx="155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534" name="Oval 65">
                <a:extLst>
                  <a:ext uri="{FF2B5EF4-FFF2-40B4-BE49-F238E27FC236}">
                    <a16:creationId xmlns:a16="http://schemas.microsoft.com/office/drawing/2014/main" id="{78934A6A-6F9D-5541-8897-F81821D1A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1"/>
                <a:ext cx="161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35" name="Rectangle 66">
                <a:extLst>
                  <a:ext uri="{FF2B5EF4-FFF2-40B4-BE49-F238E27FC236}">
                    <a16:creationId xmlns:a16="http://schemas.microsoft.com/office/drawing/2014/main" id="{4994117A-432E-094B-BF94-5385D43F9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6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grpSp>
          <p:nvGrpSpPr>
            <p:cNvPr id="544" name="Group 67">
              <a:extLst>
                <a:ext uri="{FF2B5EF4-FFF2-40B4-BE49-F238E27FC236}">
                  <a16:creationId xmlns:a16="http://schemas.microsoft.com/office/drawing/2014/main" id="{A6DA78F5-835E-D242-9B19-A42AE8C14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7853" y="976051"/>
              <a:ext cx="742950" cy="742950"/>
              <a:chOff x="-44" y="1473"/>
              <a:chExt cx="981" cy="1105"/>
            </a:xfrm>
          </p:grpSpPr>
          <p:pic>
            <p:nvPicPr>
              <p:cNvPr id="545" name="Picture 68" descr="desktop_computer_stylized_medium">
                <a:extLst>
                  <a:ext uri="{FF2B5EF4-FFF2-40B4-BE49-F238E27FC236}">
                    <a16:creationId xmlns:a16="http://schemas.microsoft.com/office/drawing/2014/main" id="{AF3FF2A0-2B19-2846-B88C-3A51C71882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6" name="Freeform 69">
                <a:extLst>
                  <a:ext uri="{FF2B5EF4-FFF2-40B4-BE49-F238E27FC236}">
                    <a16:creationId xmlns:a16="http://schemas.microsoft.com/office/drawing/2014/main" id="{77A4C668-554A-6C44-A4D3-0F6A27C1F4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37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9" grpId="0"/>
      <p:bldP spid="282" grpId="0" animBg="1"/>
      <p:bldP spid="284" grpId="0" animBg="1"/>
      <p:bldP spid="2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16EAD-947A-F745-A3C4-3EFB3BE96F8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5F0DE-1176-C941-8748-FA6DBE05DDE2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F3FB4-0243-904E-82A0-58B31948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ED2D1A-6CC2-5449-8FA1-0BC8EF76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B6935F-79C8-8149-92D9-066456A437E6}"/>
              </a:ext>
            </a:extLst>
          </p:cNvPr>
          <p:cNvSpPr txBox="1">
            <a:spLocks/>
          </p:cNvSpPr>
          <p:nvPr/>
        </p:nvSpPr>
        <p:spPr>
          <a:xfrm>
            <a:off x="724908" y="518072"/>
            <a:ext cx="6551791" cy="11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34B68FE-1BAC-664B-9403-D0CE825EF2E3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Web and HTTP </a:t>
            </a:r>
            <a:r>
              <a:rPr lang="en-US" sz="2400" dirty="0">
                <a:cs typeface="Calibri" panose="020F0502020204030204" pitchFamily="34" charset="0"/>
              </a:rPr>
              <a:t>(part 2)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950" y="1076211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Layered Internet protocol stack</a:t>
            </a:r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2258538" y="1961256"/>
            <a:ext cx="5526562" cy="36920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504" indent="-215504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application: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supporting network applications</a:t>
            </a:r>
          </a:p>
          <a:p>
            <a:pPr marL="511969" lvl="1" indent="-169069" defTabSz="685800">
              <a:lnSpc>
                <a:spcPct val="80000"/>
              </a:lnSpc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HTTP, IMAP, SMTP, DNS</a:t>
            </a:r>
          </a:p>
          <a:p>
            <a:pPr marL="215504" indent="-215504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transport: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process-process data transfer</a:t>
            </a:r>
          </a:p>
          <a:p>
            <a:pPr marL="511969" lvl="1" indent="-169069" defTabSz="685800">
              <a:lnSpc>
                <a:spcPct val="80000"/>
              </a:lnSpc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TCP, UDP</a:t>
            </a:r>
          </a:p>
          <a:p>
            <a:pPr marL="215504" indent="-215504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network: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routing of datagrams from source to destination</a:t>
            </a:r>
          </a:p>
          <a:p>
            <a:pPr marL="511969" lvl="1" indent="-169069" defTabSz="685800">
              <a:lnSpc>
                <a:spcPct val="80000"/>
              </a:lnSpc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IP, routing protocols</a:t>
            </a:r>
          </a:p>
          <a:p>
            <a:pPr marL="215504" indent="-215504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link: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data transfer between neighboring  network elements</a:t>
            </a:r>
          </a:p>
          <a:p>
            <a:pPr marL="511969" lvl="1" indent="-169069" defTabSz="685800">
              <a:lnSpc>
                <a:spcPct val="80000"/>
              </a:lnSpc>
              <a:spcBef>
                <a:spcPts val="375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Ethernet, 802.11 (</a:t>
            </a:r>
            <a:r>
              <a:rPr lang="en-US" altLang="en-US" sz="1800" dirty="0" err="1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WiFi</a:t>
            </a: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), PPP</a:t>
            </a:r>
          </a:p>
          <a:p>
            <a:pPr marL="215504" indent="-215504" defTabSz="685800">
              <a:lnSpc>
                <a:spcPct val="80000"/>
              </a:lnSpc>
              <a:spcBef>
                <a:spcPts val="750"/>
              </a:spcBef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physical: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bits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on the wire”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C87645-22AD-8040-8C83-BC2F64C5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4" y="2283755"/>
            <a:ext cx="1419225" cy="26479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304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lnSpc>
                <a:spcPts val="1545"/>
              </a:lnSpc>
              <a:defRPr/>
            </a:pPr>
            <a:endParaRPr lang="en-US" altLang="en-US" sz="21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C032AE1-21C7-1541-9531-59DC0E0F6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8381" y="4020412"/>
            <a:ext cx="572594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>
              <a:lnSpc>
                <a:spcPts val="2070"/>
              </a:lnSpc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link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FF6CB9E-FC16-794F-9F97-8FE4CC7DA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1" y="2835524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>
              <a:lnSpc>
                <a:spcPts val="1545"/>
              </a:lnSpc>
              <a:defRPr/>
            </a:pP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E0C842E9-2804-A24B-90F5-1E76ED56B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1" y="3364161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>
              <a:lnSpc>
                <a:spcPts val="1545"/>
              </a:lnSpc>
              <a:defRPr/>
            </a:pP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80C10F46-6CD7-F647-A004-85EB56C77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1" y="3897561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>
              <a:lnSpc>
                <a:spcPts val="1545"/>
              </a:lnSpc>
              <a:defRPr/>
            </a:pP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264B0C4A-9518-2F45-BBDA-97BCDD99E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4201" y="4430961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>
              <a:lnSpc>
                <a:spcPts val="1545"/>
              </a:lnSpc>
              <a:defRPr/>
            </a:pP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A1409CBF-F5BE-6642-ACCF-440DA30E3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593" y="2409820"/>
            <a:ext cx="1393395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>
              <a:lnSpc>
                <a:spcPts val="2070"/>
              </a:lnSpc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application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C8F71E2-C149-F549-B200-0E64A6F67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5484" y="3490476"/>
            <a:ext cx="1097609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>
              <a:lnSpc>
                <a:spcPts val="2070"/>
              </a:lnSpc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network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565AE4AB-C1CB-3E4C-B30F-33A869485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777" y="2939757"/>
            <a:ext cx="1206677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>
              <a:lnSpc>
                <a:spcPts val="2070"/>
              </a:lnSpc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0C3D0051-24D3-9542-BC28-EF8E74513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191" y="4520600"/>
            <a:ext cx="1051763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>
              <a:lnSpc>
                <a:spcPts val="2070"/>
              </a:lnSpc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physical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5C6DD9-E1C8-9A47-B128-964947A9BCA1}"/>
              </a:ext>
            </a:extLst>
          </p:cNvPr>
          <p:cNvGrpSpPr/>
          <p:nvPr/>
        </p:nvGrpSpPr>
        <p:grpSpPr>
          <a:xfrm>
            <a:off x="8222796" y="2277835"/>
            <a:ext cx="1408340" cy="551090"/>
            <a:chOff x="8980714" y="751114"/>
            <a:chExt cx="1877786" cy="7347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3C0FF-36B6-664F-90B3-14AB76C3338D}"/>
                </a:ext>
              </a:extLst>
            </p:cNvPr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D1D9D12F-41D2-1C43-BE10-20C3B18B6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8541" y="899878"/>
              <a:ext cx="1857859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lnSpc>
                  <a:spcPts val="2070"/>
                </a:lnSpc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application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C066ED-EC5C-E148-85B2-CE56D9C40F28}"/>
              </a:ext>
            </a:extLst>
          </p:cNvPr>
          <p:cNvGrpSpPr/>
          <p:nvPr/>
        </p:nvGrpSpPr>
        <p:grpSpPr>
          <a:xfrm>
            <a:off x="8224484" y="2844374"/>
            <a:ext cx="1396064" cy="516168"/>
            <a:chOff x="8993850" y="766270"/>
            <a:chExt cx="1861418" cy="6882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3E1221-1527-4744-A110-60E3BD72A69D}"/>
                </a:ext>
              </a:extLst>
            </p:cNvPr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5D7E6050-1C4A-AC42-9C80-455BF3E89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3021" y="899878"/>
              <a:ext cx="1608902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lnSpc>
                  <a:spcPts val="2070"/>
                </a:lnSpc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transport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18D44F-D234-294A-9DFB-5BF4D5E069AC}"/>
              </a:ext>
            </a:extLst>
          </p:cNvPr>
          <p:cNvGrpSpPr/>
          <p:nvPr/>
        </p:nvGrpSpPr>
        <p:grpSpPr>
          <a:xfrm>
            <a:off x="8222464" y="3375485"/>
            <a:ext cx="1396064" cy="508494"/>
            <a:chOff x="8993850" y="766270"/>
            <a:chExt cx="1861418" cy="6779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B6D480-0EF6-9743-B8C0-63D799A0402B}"/>
                </a:ext>
              </a:extLst>
            </p:cNvPr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2D6CC9E9-4EB8-C148-99C7-DE21615E7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5734" y="899878"/>
              <a:ext cx="1463478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lnSpc>
                  <a:spcPts val="2070"/>
                </a:lnSpc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network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AAF3B-AED3-A449-97D4-F0291249333B}"/>
              </a:ext>
            </a:extLst>
          </p:cNvPr>
          <p:cNvGrpSpPr/>
          <p:nvPr/>
        </p:nvGrpSpPr>
        <p:grpSpPr>
          <a:xfrm>
            <a:off x="8222868" y="3911443"/>
            <a:ext cx="1396064" cy="508494"/>
            <a:chOff x="8993850" y="766270"/>
            <a:chExt cx="1861418" cy="6779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1B1C9B-1511-9048-954A-42C526FFA552}"/>
                </a:ext>
              </a:extLst>
            </p:cNvPr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94F6A773-D867-F74F-B5C6-8190F112D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5744" y="899878"/>
              <a:ext cx="763458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lnSpc>
                  <a:spcPts val="2070"/>
                </a:lnSpc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link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25BE4D-F37D-9C4B-B89A-22367E8DCDC6}"/>
              </a:ext>
            </a:extLst>
          </p:cNvPr>
          <p:cNvGrpSpPr/>
          <p:nvPr/>
        </p:nvGrpSpPr>
        <p:grpSpPr>
          <a:xfrm>
            <a:off x="8218425" y="4446190"/>
            <a:ext cx="1396064" cy="479819"/>
            <a:chOff x="8993850" y="784041"/>
            <a:chExt cx="1861418" cy="6397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3E4D4-FAC6-1E4B-882F-3AD5F8C274EF}"/>
                </a:ext>
              </a:extLst>
            </p:cNvPr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2F3023D6-375B-E04C-A47A-CBC847CE6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6301" y="899878"/>
              <a:ext cx="1402350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lnSpc>
                  <a:spcPts val="2070"/>
                </a:lnSpc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physical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6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1810D1F-B21D-4B49-9104-1DDE54C093AE}"/>
              </a:ext>
            </a:extLst>
          </p:cNvPr>
          <p:cNvSpPr txBox="1">
            <a:spLocks noChangeArrowheads="1"/>
          </p:cNvSpPr>
          <p:nvPr/>
        </p:nvSpPr>
        <p:spPr>
          <a:xfrm>
            <a:off x="544512" y="1366838"/>
            <a:ext cx="7119031" cy="48768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major components: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 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ct val="75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simple mail transfer protocol: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Agent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a.k.a.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reader”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composing, editing, reading mail messages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Outlook, iPhone mail client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outgoing, incoming messages stored on server</a:t>
            </a:r>
          </a:p>
        </p:txBody>
      </p:sp>
      <p:grpSp>
        <p:nvGrpSpPr>
          <p:cNvPr id="433" name="Group 279">
            <a:extLst>
              <a:ext uri="{FF2B5EF4-FFF2-40B4-BE49-F238E27FC236}">
                <a16:creationId xmlns:a16="http://schemas.microsoft.com/office/drawing/2014/main" id="{2EF60A4B-BB2C-B34B-90F3-D1FE6C8FFDAD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434" name="Text Box 263">
              <a:extLst>
                <a:ext uri="{FF2B5EF4-FFF2-40B4-BE49-F238E27FC236}">
                  <a16:creationId xmlns:a16="http://schemas.microsoft.com/office/drawing/2014/main" id="{41250870-CE47-A94F-91C6-42B94321E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78">
              <a:extLst>
                <a:ext uri="{FF2B5EF4-FFF2-40B4-BE49-F238E27FC236}">
                  <a16:creationId xmlns:a16="http://schemas.microsoft.com/office/drawing/2014/main" id="{F337E40C-B180-194A-B368-8F35ECF83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438" name="Rectangle 264">
                <a:extLst>
                  <a:ext uri="{FF2B5EF4-FFF2-40B4-BE49-F238E27FC236}">
                    <a16:creationId xmlns:a16="http://schemas.microsoft.com/office/drawing/2014/main" id="{952BA00D-1B4A-4948-82B5-82AE8D13A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9" name="Line 265">
                <a:extLst>
                  <a:ext uri="{FF2B5EF4-FFF2-40B4-BE49-F238E27FC236}">
                    <a16:creationId xmlns:a16="http://schemas.microsoft.com/office/drawing/2014/main" id="{B275CB99-7AAC-A148-8381-65E960D05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0" name="Line 266">
                <a:extLst>
                  <a:ext uri="{FF2B5EF4-FFF2-40B4-BE49-F238E27FC236}">
                    <a16:creationId xmlns:a16="http://schemas.microsoft.com/office/drawing/2014/main" id="{47491974-AD71-004E-AB59-0655640AE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1" name="Line 267">
                <a:extLst>
                  <a:ext uri="{FF2B5EF4-FFF2-40B4-BE49-F238E27FC236}">
                    <a16:creationId xmlns:a16="http://schemas.microsoft.com/office/drawing/2014/main" id="{B200EE76-91FF-8846-8C54-A23D92713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2" name="Line 268">
                <a:extLst>
                  <a:ext uri="{FF2B5EF4-FFF2-40B4-BE49-F238E27FC236}">
                    <a16:creationId xmlns:a16="http://schemas.microsoft.com/office/drawing/2014/main" id="{FF930B76-2857-B14D-AD85-09CD6FA57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3" name="Line 269">
                <a:extLst>
                  <a:ext uri="{FF2B5EF4-FFF2-40B4-BE49-F238E27FC236}">
                    <a16:creationId xmlns:a16="http://schemas.microsoft.com/office/drawing/2014/main" id="{A45A103A-DECC-1641-9DE7-659C11652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4" name="Line 270">
                <a:extLst>
                  <a:ext uri="{FF2B5EF4-FFF2-40B4-BE49-F238E27FC236}">
                    <a16:creationId xmlns:a16="http://schemas.microsoft.com/office/drawing/2014/main" id="{73B06C32-185A-D246-82A4-C6DC25E70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5" name="Line 271">
                <a:extLst>
                  <a:ext uri="{FF2B5EF4-FFF2-40B4-BE49-F238E27FC236}">
                    <a16:creationId xmlns:a16="http://schemas.microsoft.com/office/drawing/2014/main" id="{7341EBA5-2E81-A74B-8F94-6ADE0EB85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72">
              <a:extLst>
                <a:ext uri="{FF2B5EF4-FFF2-40B4-BE49-F238E27FC236}">
                  <a16:creationId xmlns:a16="http://schemas.microsoft.com/office/drawing/2014/main" id="{0B665308-9EC4-5A44-9326-2A177FF67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Text Box 277">
              <a:extLst>
                <a:ext uri="{FF2B5EF4-FFF2-40B4-BE49-F238E27FC236}">
                  <a16:creationId xmlns:a16="http://schemas.microsoft.com/office/drawing/2014/main" id="{F20D1BFA-9817-D84B-AAED-9E047761E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0EF7C7-BC9E-1D46-9787-9C4C966D32B3}"/>
              </a:ext>
            </a:extLst>
          </p:cNvPr>
          <p:cNvGrpSpPr/>
          <p:nvPr/>
        </p:nvGrpSpPr>
        <p:grpSpPr>
          <a:xfrm>
            <a:off x="7241455" y="1234950"/>
            <a:ext cx="2992437" cy="3595688"/>
            <a:chOff x="7241455" y="1234950"/>
            <a:chExt cx="2992437" cy="35956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F0B8AA-4B19-CB47-90E3-2610230A6897}"/>
                </a:ext>
              </a:extLst>
            </p:cNvPr>
            <p:cNvGrpSpPr/>
            <p:nvPr/>
          </p:nvGrpSpPr>
          <p:grpSpPr>
            <a:xfrm>
              <a:off x="9233767" y="2182687"/>
              <a:ext cx="1000125" cy="1247776"/>
              <a:chOff x="9233767" y="2182687"/>
              <a:chExt cx="1000125" cy="1247776"/>
            </a:xfrm>
          </p:grpSpPr>
          <p:grpSp>
            <p:nvGrpSpPr>
              <p:cNvPr id="447" name="Group 389">
                <a:extLst>
                  <a:ext uri="{FF2B5EF4-FFF2-40B4-BE49-F238E27FC236}">
                    <a16:creationId xmlns:a16="http://schemas.microsoft.com/office/drawing/2014/main" id="{0E121856-D2CF-BD44-A732-5CF1698DF9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33767" y="2182687"/>
                <a:ext cx="477838" cy="715963"/>
                <a:chOff x="4140" y="429"/>
                <a:chExt cx="1425" cy="2396"/>
              </a:xfrm>
            </p:grpSpPr>
            <p:sp>
              <p:nvSpPr>
                <p:cNvPr id="610" name="Freeform 390">
                  <a:extLst>
                    <a:ext uri="{FF2B5EF4-FFF2-40B4-BE49-F238E27FC236}">
                      <a16:creationId xmlns:a16="http://schemas.microsoft.com/office/drawing/2014/main" id="{D8B60AB9-7CE6-F14B-893A-0B1ECB740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1" name="Rectangle 391">
                  <a:extLst>
                    <a:ext uri="{FF2B5EF4-FFF2-40B4-BE49-F238E27FC236}">
                      <a16:creationId xmlns:a16="http://schemas.microsoft.com/office/drawing/2014/main" id="{D3C4D367-DB85-294D-941E-C4CCF95D1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2" name="Freeform 392">
                  <a:extLst>
                    <a:ext uri="{FF2B5EF4-FFF2-40B4-BE49-F238E27FC236}">
                      <a16:creationId xmlns:a16="http://schemas.microsoft.com/office/drawing/2014/main" id="{5CA055FA-0720-7840-BE18-48478EEE5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3" name="Freeform 393">
                  <a:extLst>
                    <a:ext uri="{FF2B5EF4-FFF2-40B4-BE49-F238E27FC236}">
                      <a16:creationId xmlns:a16="http://schemas.microsoft.com/office/drawing/2014/main" id="{3BBFE8BC-0BD4-134B-A671-36514DDAC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4" name="Rectangle 394">
                  <a:extLst>
                    <a:ext uri="{FF2B5EF4-FFF2-40B4-BE49-F238E27FC236}">
                      <a16:creationId xmlns:a16="http://schemas.microsoft.com/office/drawing/2014/main" id="{D0B0114B-71C7-6A4B-951C-64F84E15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5" name="Group 395">
                  <a:extLst>
                    <a:ext uri="{FF2B5EF4-FFF2-40B4-BE49-F238E27FC236}">
                      <a16:creationId xmlns:a16="http://schemas.microsoft.com/office/drawing/2014/main" id="{CCE97BC5-B32E-A244-B98A-2D18B96794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40" name="AutoShape 396">
                    <a:extLst>
                      <a:ext uri="{FF2B5EF4-FFF2-40B4-BE49-F238E27FC236}">
                        <a16:creationId xmlns:a16="http://schemas.microsoft.com/office/drawing/2014/main" id="{EFA6368E-1013-B44C-9AE2-9FFA4CC527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41" name="AutoShape 397">
                    <a:extLst>
                      <a:ext uri="{FF2B5EF4-FFF2-40B4-BE49-F238E27FC236}">
                        <a16:creationId xmlns:a16="http://schemas.microsoft.com/office/drawing/2014/main" id="{2A187B97-5F9E-CE47-A163-46FD77373D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6" name="Rectangle 398">
                  <a:extLst>
                    <a:ext uri="{FF2B5EF4-FFF2-40B4-BE49-F238E27FC236}">
                      <a16:creationId xmlns:a16="http://schemas.microsoft.com/office/drawing/2014/main" id="{B19FBC61-83B0-A14E-99F0-5BFCCFCB1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17" name="Group 399">
                  <a:extLst>
                    <a:ext uri="{FF2B5EF4-FFF2-40B4-BE49-F238E27FC236}">
                      <a16:creationId xmlns:a16="http://schemas.microsoft.com/office/drawing/2014/main" id="{1C88BBDC-CC23-854A-A7B8-9B5383302B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38" name="AutoShape 400">
                    <a:extLst>
                      <a:ext uri="{FF2B5EF4-FFF2-40B4-BE49-F238E27FC236}">
                        <a16:creationId xmlns:a16="http://schemas.microsoft.com/office/drawing/2014/main" id="{D6910F87-2FF9-EA4E-BC68-494D372CF5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9" name="AutoShape 401">
                    <a:extLst>
                      <a:ext uri="{FF2B5EF4-FFF2-40B4-BE49-F238E27FC236}">
                        <a16:creationId xmlns:a16="http://schemas.microsoft.com/office/drawing/2014/main" id="{36245E4E-FB1E-2C43-BBAA-D642BCC1B1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18" name="Rectangle 402">
                  <a:extLst>
                    <a:ext uri="{FF2B5EF4-FFF2-40B4-BE49-F238E27FC236}">
                      <a16:creationId xmlns:a16="http://schemas.microsoft.com/office/drawing/2014/main" id="{C98B4378-660F-1847-8A4B-3CAB9591D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19" name="Rectangle 403">
                  <a:extLst>
                    <a:ext uri="{FF2B5EF4-FFF2-40B4-BE49-F238E27FC236}">
                      <a16:creationId xmlns:a16="http://schemas.microsoft.com/office/drawing/2014/main" id="{A0C2801C-C1EF-0E49-A30F-D154AACBD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0" name="Group 404">
                  <a:extLst>
                    <a:ext uri="{FF2B5EF4-FFF2-40B4-BE49-F238E27FC236}">
                      <a16:creationId xmlns:a16="http://schemas.microsoft.com/office/drawing/2014/main" id="{C3C627D1-CE9C-6540-87D5-7005B1BB7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36" name="AutoShape 405">
                    <a:extLst>
                      <a:ext uri="{FF2B5EF4-FFF2-40B4-BE49-F238E27FC236}">
                        <a16:creationId xmlns:a16="http://schemas.microsoft.com/office/drawing/2014/main" id="{F5475DB0-E162-B943-9743-BEE80D59A6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7" name="AutoShape 406">
                    <a:extLst>
                      <a:ext uri="{FF2B5EF4-FFF2-40B4-BE49-F238E27FC236}">
                        <a16:creationId xmlns:a16="http://schemas.microsoft.com/office/drawing/2014/main" id="{0E11B07E-90A2-774A-B7AE-AC422F4C84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1" name="Freeform 407">
                  <a:extLst>
                    <a:ext uri="{FF2B5EF4-FFF2-40B4-BE49-F238E27FC236}">
                      <a16:creationId xmlns:a16="http://schemas.microsoft.com/office/drawing/2014/main" id="{1B37433A-90DE-CC44-828B-3C03F4C8E9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622" name="Group 408">
                  <a:extLst>
                    <a:ext uri="{FF2B5EF4-FFF2-40B4-BE49-F238E27FC236}">
                      <a16:creationId xmlns:a16="http://schemas.microsoft.com/office/drawing/2014/main" id="{38854C6D-17EC-FB41-ABA7-0643F7D45F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34" name="AutoShape 409">
                    <a:extLst>
                      <a:ext uri="{FF2B5EF4-FFF2-40B4-BE49-F238E27FC236}">
                        <a16:creationId xmlns:a16="http://schemas.microsoft.com/office/drawing/2014/main" id="{AE268757-BE47-B84D-A5F7-C7A75F7D40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5" name="AutoShape 410">
                    <a:extLst>
                      <a:ext uri="{FF2B5EF4-FFF2-40B4-BE49-F238E27FC236}">
                        <a16:creationId xmlns:a16="http://schemas.microsoft.com/office/drawing/2014/main" id="{6C0AC9FF-5D0C-3B41-AEB8-B2A9150426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623" name="Rectangle 411">
                  <a:extLst>
                    <a:ext uri="{FF2B5EF4-FFF2-40B4-BE49-F238E27FC236}">
                      <a16:creationId xmlns:a16="http://schemas.microsoft.com/office/drawing/2014/main" id="{24F7E0AB-A636-974F-9A33-43BD0E53F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4" name="Freeform 412">
                  <a:extLst>
                    <a:ext uri="{FF2B5EF4-FFF2-40B4-BE49-F238E27FC236}">
                      <a16:creationId xmlns:a16="http://schemas.microsoft.com/office/drawing/2014/main" id="{626230FF-050C-984E-BC00-3872336DC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5" name="Freeform 413">
                  <a:extLst>
                    <a:ext uri="{FF2B5EF4-FFF2-40B4-BE49-F238E27FC236}">
                      <a16:creationId xmlns:a16="http://schemas.microsoft.com/office/drawing/2014/main" id="{1F463BAA-0F23-DF45-8D3B-FFFDAEB5B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6" name="Oval 414">
                  <a:extLst>
                    <a:ext uri="{FF2B5EF4-FFF2-40B4-BE49-F238E27FC236}">
                      <a16:creationId xmlns:a16="http://schemas.microsoft.com/office/drawing/2014/main" id="{1EC71AF3-4591-B945-BADD-38C9BADCC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7" name="Freeform 415">
                  <a:extLst>
                    <a:ext uri="{FF2B5EF4-FFF2-40B4-BE49-F238E27FC236}">
                      <a16:creationId xmlns:a16="http://schemas.microsoft.com/office/drawing/2014/main" id="{3FA9BCF9-A6ED-5043-B90A-C3836646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8" name="AutoShape 416">
                  <a:extLst>
                    <a:ext uri="{FF2B5EF4-FFF2-40B4-BE49-F238E27FC236}">
                      <a16:creationId xmlns:a16="http://schemas.microsoft.com/office/drawing/2014/main" id="{BBF32DE7-F26B-6747-8D1C-21F79EC8B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29" name="AutoShape 417">
                  <a:extLst>
                    <a:ext uri="{FF2B5EF4-FFF2-40B4-BE49-F238E27FC236}">
                      <a16:creationId xmlns:a16="http://schemas.microsoft.com/office/drawing/2014/main" id="{FF922F0B-EF31-AB4A-A5EA-3FA7101E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0" name="Oval 418">
                  <a:extLst>
                    <a:ext uri="{FF2B5EF4-FFF2-40B4-BE49-F238E27FC236}">
                      <a16:creationId xmlns:a16="http://schemas.microsoft.com/office/drawing/2014/main" id="{BB6526D2-E304-EA47-868B-62023801D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1" name="Oval 419">
                  <a:extLst>
                    <a:ext uri="{FF2B5EF4-FFF2-40B4-BE49-F238E27FC236}">
                      <a16:creationId xmlns:a16="http://schemas.microsoft.com/office/drawing/2014/main" id="{4390F52E-4427-8240-A6CD-9F975F0B8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2" name="Oval 420">
                  <a:extLst>
                    <a:ext uri="{FF2B5EF4-FFF2-40B4-BE49-F238E27FC236}">
                      <a16:creationId xmlns:a16="http://schemas.microsoft.com/office/drawing/2014/main" id="{17E60F8D-F128-F140-A015-7BE8151AF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33" name="Rectangle 421">
                  <a:extLst>
                    <a:ext uri="{FF2B5EF4-FFF2-40B4-BE49-F238E27FC236}">
                      <a16:creationId xmlns:a16="http://schemas.microsoft.com/office/drawing/2014/main" id="{DE9F5E27-DCB1-A549-A90A-C0BACA49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1" name="Group 19">
                <a:extLst>
                  <a:ext uri="{FF2B5EF4-FFF2-40B4-BE49-F238E27FC236}">
                    <a16:creationId xmlns:a16="http://schemas.microsoft.com/office/drawing/2014/main" id="{E14109E5-50CE-4847-B30A-2C61F96D4C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4267" y="2381125"/>
                <a:ext cx="809625" cy="1049338"/>
                <a:chOff x="4296" y="2627"/>
                <a:chExt cx="510" cy="661"/>
              </a:xfrm>
            </p:grpSpPr>
            <p:sp>
              <p:nvSpPr>
                <p:cNvPr id="531" name="Rectangle 20">
                  <a:extLst>
                    <a:ext uri="{FF2B5EF4-FFF2-40B4-BE49-F238E27FC236}">
                      <a16:creationId xmlns:a16="http://schemas.microsoft.com/office/drawing/2014/main" id="{AC5B0A66-A167-204E-8BFA-3B433DC5E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2" name="Text Box 21">
                  <a:extLst>
                    <a:ext uri="{FF2B5EF4-FFF2-40B4-BE49-F238E27FC236}">
                      <a16:creationId xmlns:a16="http://schemas.microsoft.com/office/drawing/2014/main" id="{0F59B7E1-B7F5-BB4A-BBE3-B5F7809DD2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3" name="Rectangle 22">
                  <a:extLst>
                    <a:ext uri="{FF2B5EF4-FFF2-40B4-BE49-F238E27FC236}">
                      <a16:creationId xmlns:a16="http://schemas.microsoft.com/office/drawing/2014/main" id="{71535726-47D0-144C-BBB8-62C6C2FEF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4" name="Line 23">
                  <a:extLst>
                    <a:ext uri="{FF2B5EF4-FFF2-40B4-BE49-F238E27FC236}">
                      <a16:creationId xmlns:a16="http://schemas.microsoft.com/office/drawing/2014/main" id="{DA368A70-02AC-1B46-A642-02BA5ECF6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5" name="Line 24">
                  <a:extLst>
                    <a:ext uri="{FF2B5EF4-FFF2-40B4-BE49-F238E27FC236}">
                      <a16:creationId xmlns:a16="http://schemas.microsoft.com/office/drawing/2014/main" id="{F13ECAFE-D297-7F4B-812D-941FBEE37E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6" name="Line 25">
                  <a:extLst>
                    <a:ext uri="{FF2B5EF4-FFF2-40B4-BE49-F238E27FC236}">
                      <a16:creationId xmlns:a16="http://schemas.microsoft.com/office/drawing/2014/main" id="{D1B35153-5338-A043-BE0E-433F05C25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7" name="Line 26">
                  <a:extLst>
                    <a:ext uri="{FF2B5EF4-FFF2-40B4-BE49-F238E27FC236}">
                      <a16:creationId xmlns:a16="http://schemas.microsoft.com/office/drawing/2014/main" id="{89EADCDA-274C-2E43-8C54-9FCA85504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8" name="Line 27">
                  <a:extLst>
                    <a:ext uri="{FF2B5EF4-FFF2-40B4-BE49-F238E27FC236}">
                      <a16:creationId xmlns:a16="http://schemas.microsoft.com/office/drawing/2014/main" id="{17DEFD25-82BB-6545-B3F0-B1240F51A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9" name="Line 28">
                  <a:extLst>
                    <a:ext uri="{FF2B5EF4-FFF2-40B4-BE49-F238E27FC236}">
                      <a16:creationId xmlns:a16="http://schemas.microsoft.com/office/drawing/2014/main" id="{694FC287-3940-D144-83E9-13190F74DA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0" name="Line 29">
                  <a:extLst>
                    <a:ext uri="{FF2B5EF4-FFF2-40B4-BE49-F238E27FC236}">
                      <a16:creationId xmlns:a16="http://schemas.microsoft.com/office/drawing/2014/main" id="{BAE767AB-23DB-7E44-99F4-F11132275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1" name="Rectangle 30">
                  <a:extLst>
                    <a:ext uri="{FF2B5EF4-FFF2-40B4-BE49-F238E27FC236}">
                      <a16:creationId xmlns:a16="http://schemas.microsoft.com/office/drawing/2014/main" id="{49A7C92C-8BD2-6B47-9196-5E60999B8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2" name="Rectangle 31">
                  <a:extLst>
                    <a:ext uri="{FF2B5EF4-FFF2-40B4-BE49-F238E27FC236}">
                      <a16:creationId xmlns:a16="http://schemas.microsoft.com/office/drawing/2014/main" id="{C3A9FD5C-54B1-7D45-B12D-299767B3A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Rectangle 32">
                  <a:extLst>
                    <a:ext uri="{FF2B5EF4-FFF2-40B4-BE49-F238E27FC236}">
                      <a16:creationId xmlns:a16="http://schemas.microsoft.com/office/drawing/2014/main" id="{2DFC74AC-2A06-B94B-9404-34F755D71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4" name="Rectangle 33">
                  <a:extLst>
                    <a:ext uri="{FF2B5EF4-FFF2-40B4-BE49-F238E27FC236}">
                      <a16:creationId xmlns:a16="http://schemas.microsoft.com/office/drawing/2014/main" id="{9821B6CC-315C-8446-BDFF-A89664E70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5" name="Rectangle 34">
                  <a:extLst>
                    <a:ext uri="{FF2B5EF4-FFF2-40B4-BE49-F238E27FC236}">
                      <a16:creationId xmlns:a16="http://schemas.microsoft.com/office/drawing/2014/main" id="{DAB5F22E-A0E3-4743-8405-E2AEEFFCA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EA5111-B6B7-B344-B449-F28A4145AF94}"/>
                </a:ext>
              </a:extLst>
            </p:cNvPr>
            <p:cNvGrpSpPr/>
            <p:nvPr/>
          </p:nvGrpSpPr>
          <p:grpSpPr>
            <a:xfrm>
              <a:off x="7241455" y="3576512"/>
              <a:ext cx="992187" cy="1254126"/>
              <a:chOff x="7241455" y="3576512"/>
              <a:chExt cx="992187" cy="1254126"/>
            </a:xfrm>
          </p:grpSpPr>
          <p:grpSp>
            <p:nvGrpSpPr>
              <p:cNvPr id="448" name="Group 356">
                <a:extLst>
                  <a:ext uri="{FF2B5EF4-FFF2-40B4-BE49-F238E27FC236}">
                    <a16:creationId xmlns:a16="http://schemas.microsoft.com/office/drawing/2014/main" id="{E94FBB23-E0FF-2E4C-ADA9-B7693567EB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41455" y="3576512"/>
                <a:ext cx="477838" cy="715963"/>
                <a:chOff x="4140" y="429"/>
                <a:chExt cx="1425" cy="2396"/>
              </a:xfrm>
            </p:grpSpPr>
            <p:sp>
              <p:nvSpPr>
                <p:cNvPr id="578" name="Freeform 357">
                  <a:extLst>
                    <a:ext uri="{FF2B5EF4-FFF2-40B4-BE49-F238E27FC236}">
                      <a16:creationId xmlns:a16="http://schemas.microsoft.com/office/drawing/2014/main" id="{83F8A882-2D18-F84A-A8B3-6AFE04482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Rectangle 358">
                  <a:extLst>
                    <a:ext uri="{FF2B5EF4-FFF2-40B4-BE49-F238E27FC236}">
                      <a16:creationId xmlns:a16="http://schemas.microsoft.com/office/drawing/2014/main" id="{9C1CE4E9-0931-724C-9C29-8D583A01F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0" name="Freeform 359">
                  <a:extLst>
                    <a:ext uri="{FF2B5EF4-FFF2-40B4-BE49-F238E27FC236}">
                      <a16:creationId xmlns:a16="http://schemas.microsoft.com/office/drawing/2014/main" id="{5EDD0773-DE61-DE40-83D1-11CAD8B59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1" name="Freeform 360">
                  <a:extLst>
                    <a:ext uri="{FF2B5EF4-FFF2-40B4-BE49-F238E27FC236}">
                      <a16:creationId xmlns:a16="http://schemas.microsoft.com/office/drawing/2014/main" id="{52B4DD92-CFC5-9245-BB48-BB112C50A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2" name="Rectangle 361">
                  <a:extLst>
                    <a:ext uri="{FF2B5EF4-FFF2-40B4-BE49-F238E27FC236}">
                      <a16:creationId xmlns:a16="http://schemas.microsoft.com/office/drawing/2014/main" id="{D4F645E8-31AB-5245-8FAA-CAC16B245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3" name="Group 362">
                  <a:extLst>
                    <a:ext uri="{FF2B5EF4-FFF2-40B4-BE49-F238E27FC236}">
                      <a16:creationId xmlns:a16="http://schemas.microsoft.com/office/drawing/2014/main" id="{EBFEFCB3-1DE5-534A-BB6F-F63DB31F19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08" name="AutoShape 363">
                    <a:extLst>
                      <a:ext uri="{FF2B5EF4-FFF2-40B4-BE49-F238E27FC236}">
                        <a16:creationId xmlns:a16="http://schemas.microsoft.com/office/drawing/2014/main" id="{F74423DF-E08E-F346-B899-EAB3551FC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9" name="AutoShape 364">
                    <a:extLst>
                      <a:ext uri="{FF2B5EF4-FFF2-40B4-BE49-F238E27FC236}">
                        <a16:creationId xmlns:a16="http://schemas.microsoft.com/office/drawing/2014/main" id="{4FF1799F-7FEB-6F4A-9DBF-9929B67C89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4" name="Rectangle 365">
                  <a:extLst>
                    <a:ext uri="{FF2B5EF4-FFF2-40B4-BE49-F238E27FC236}">
                      <a16:creationId xmlns:a16="http://schemas.microsoft.com/office/drawing/2014/main" id="{B07FB88B-4AAA-E84E-9D0B-2BFBEC938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5" name="Group 366">
                  <a:extLst>
                    <a:ext uri="{FF2B5EF4-FFF2-40B4-BE49-F238E27FC236}">
                      <a16:creationId xmlns:a16="http://schemas.microsoft.com/office/drawing/2014/main" id="{A3E91AB2-1E99-EB48-89FF-E9A629275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06" name="AutoShape 367">
                    <a:extLst>
                      <a:ext uri="{FF2B5EF4-FFF2-40B4-BE49-F238E27FC236}">
                        <a16:creationId xmlns:a16="http://schemas.microsoft.com/office/drawing/2014/main" id="{F3BF2799-81E1-EB48-82D8-0C7388FC1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7" name="AutoShape 368">
                    <a:extLst>
                      <a:ext uri="{FF2B5EF4-FFF2-40B4-BE49-F238E27FC236}">
                        <a16:creationId xmlns:a16="http://schemas.microsoft.com/office/drawing/2014/main" id="{40815B01-E265-EF4D-B7AD-0310DB1E52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6" name="Rectangle 369">
                  <a:extLst>
                    <a:ext uri="{FF2B5EF4-FFF2-40B4-BE49-F238E27FC236}">
                      <a16:creationId xmlns:a16="http://schemas.microsoft.com/office/drawing/2014/main" id="{D725FCD3-6F82-BD46-A54E-AD91C9C01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7" name="Rectangle 370">
                  <a:extLst>
                    <a:ext uri="{FF2B5EF4-FFF2-40B4-BE49-F238E27FC236}">
                      <a16:creationId xmlns:a16="http://schemas.microsoft.com/office/drawing/2014/main" id="{EECD261C-17CF-5541-AF55-4668703B9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88" name="Group 371">
                  <a:extLst>
                    <a:ext uri="{FF2B5EF4-FFF2-40B4-BE49-F238E27FC236}">
                      <a16:creationId xmlns:a16="http://schemas.microsoft.com/office/drawing/2014/main" id="{59C6E391-34C0-6749-ADF1-A8C086AE5E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04" name="AutoShape 372">
                    <a:extLst>
                      <a:ext uri="{FF2B5EF4-FFF2-40B4-BE49-F238E27FC236}">
                        <a16:creationId xmlns:a16="http://schemas.microsoft.com/office/drawing/2014/main" id="{464BBA8C-E6AB-BF4F-A793-C3FE2EB21E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5" name="AutoShape 373">
                    <a:extLst>
                      <a:ext uri="{FF2B5EF4-FFF2-40B4-BE49-F238E27FC236}">
                        <a16:creationId xmlns:a16="http://schemas.microsoft.com/office/drawing/2014/main" id="{A595B797-10DB-C24B-ADD1-006D1A2CC8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89" name="Freeform 374">
                  <a:extLst>
                    <a:ext uri="{FF2B5EF4-FFF2-40B4-BE49-F238E27FC236}">
                      <a16:creationId xmlns:a16="http://schemas.microsoft.com/office/drawing/2014/main" id="{9EF523C5-BBA5-CC44-9C9B-8D6BBA2FB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90" name="Group 375">
                  <a:extLst>
                    <a:ext uri="{FF2B5EF4-FFF2-40B4-BE49-F238E27FC236}">
                      <a16:creationId xmlns:a16="http://schemas.microsoft.com/office/drawing/2014/main" id="{21A7BCE0-C905-7245-9132-B22060D652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02" name="AutoShape 376">
                    <a:extLst>
                      <a:ext uri="{FF2B5EF4-FFF2-40B4-BE49-F238E27FC236}">
                        <a16:creationId xmlns:a16="http://schemas.microsoft.com/office/drawing/2014/main" id="{8662D52E-AA25-6B4C-87A1-ADE96C3E7E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03" name="AutoShape 377">
                    <a:extLst>
                      <a:ext uri="{FF2B5EF4-FFF2-40B4-BE49-F238E27FC236}">
                        <a16:creationId xmlns:a16="http://schemas.microsoft.com/office/drawing/2014/main" id="{0DB37A7B-978A-FF4B-896E-D4181E5F80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91" name="Rectangle 378">
                  <a:extLst>
                    <a:ext uri="{FF2B5EF4-FFF2-40B4-BE49-F238E27FC236}">
                      <a16:creationId xmlns:a16="http://schemas.microsoft.com/office/drawing/2014/main" id="{B290BD75-E362-B344-A460-F9BB76BE6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Freeform 379">
                  <a:extLst>
                    <a:ext uri="{FF2B5EF4-FFF2-40B4-BE49-F238E27FC236}">
                      <a16:creationId xmlns:a16="http://schemas.microsoft.com/office/drawing/2014/main" id="{79B15B23-8A2F-934E-9C61-06ABF9B8B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3" name="Freeform 380">
                  <a:extLst>
                    <a:ext uri="{FF2B5EF4-FFF2-40B4-BE49-F238E27FC236}">
                      <a16:creationId xmlns:a16="http://schemas.microsoft.com/office/drawing/2014/main" id="{469D94BF-4B49-C849-B61B-9F7323E2D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4" name="Oval 381">
                  <a:extLst>
                    <a:ext uri="{FF2B5EF4-FFF2-40B4-BE49-F238E27FC236}">
                      <a16:creationId xmlns:a16="http://schemas.microsoft.com/office/drawing/2014/main" id="{DD6BD772-CB8F-5D41-8B4D-D90DBB916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5" name="Freeform 382">
                  <a:extLst>
                    <a:ext uri="{FF2B5EF4-FFF2-40B4-BE49-F238E27FC236}">
                      <a16:creationId xmlns:a16="http://schemas.microsoft.com/office/drawing/2014/main" id="{E75141AB-B05A-D643-89AE-5FE2CD063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6" name="AutoShape 383">
                  <a:extLst>
                    <a:ext uri="{FF2B5EF4-FFF2-40B4-BE49-F238E27FC236}">
                      <a16:creationId xmlns:a16="http://schemas.microsoft.com/office/drawing/2014/main" id="{CB79249E-240C-7C4E-9C97-68F86E877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7" name="AutoShape 384">
                  <a:extLst>
                    <a:ext uri="{FF2B5EF4-FFF2-40B4-BE49-F238E27FC236}">
                      <a16:creationId xmlns:a16="http://schemas.microsoft.com/office/drawing/2014/main" id="{AFE02841-E545-6D43-9842-35F1873A3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8" name="Oval 385">
                  <a:extLst>
                    <a:ext uri="{FF2B5EF4-FFF2-40B4-BE49-F238E27FC236}">
                      <a16:creationId xmlns:a16="http://schemas.microsoft.com/office/drawing/2014/main" id="{DF028839-2C39-E346-9828-0EEC6CA8F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9" name="Oval 386">
                  <a:extLst>
                    <a:ext uri="{FF2B5EF4-FFF2-40B4-BE49-F238E27FC236}">
                      <a16:creationId xmlns:a16="http://schemas.microsoft.com/office/drawing/2014/main" id="{6996D80D-9F55-9848-983C-5CF57CA31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0" name="Oval 387">
                  <a:extLst>
                    <a:ext uri="{FF2B5EF4-FFF2-40B4-BE49-F238E27FC236}">
                      <a16:creationId xmlns:a16="http://schemas.microsoft.com/office/drawing/2014/main" id="{5F857B48-B4B0-8742-B029-9B1DE2020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01" name="Rectangle 388">
                  <a:extLst>
                    <a:ext uri="{FF2B5EF4-FFF2-40B4-BE49-F238E27FC236}">
                      <a16:creationId xmlns:a16="http://schemas.microsoft.com/office/drawing/2014/main" id="{C5C7B7F3-1D8A-8641-8A5D-BAA406A8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2" name="Group 60">
                <a:extLst>
                  <a:ext uri="{FF2B5EF4-FFF2-40B4-BE49-F238E27FC236}">
                    <a16:creationId xmlns:a16="http://schemas.microsoft.com/office/drawing/2014/main" id="{1D0A3D53-03AA-0E40-B5FB-181B8E2FE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3781300"/>
                <a:ext cx="809625" cy="1049338"/>
                <a:chOff x="4296" y="2627"/>
                <a:chExt cx="510" cy="661"/>
              </a:xfrm>
            </p:grpSpPr>
            <p:sp>
              <p:nvSpPr>
                <p:cNvPr id="516" name="Rectangle 61">
                  <a:extLst>
                    <a:ext uri="{FF2B5EF4-FFF2-40B4-BE49-F238E27FC236}">
                      <a16:creationId xmlns:a16="http://schemas.microsoft.com/office/drawing/2014/main" id="{09E3AC14-3A72-6246-B449-8586196CB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7" name="Text Box 62">
                  <a:extLst>
                    <a:ext uri="{FF2B5EF4-FFF2-40B4-BE49-F238E27FC236}">
                      <a16:creationId xmlns:a16="http://schemas.microsoft.com/office/drawing/2014/main" id="{D2A4573A-250B-6A45-8C10-8968456869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8" name="Rectangle 63">
                  <a:extLst>
                    <a:ext uri="{FF2B5EF4-FFF2-40B4-BE49-F238E27FC236}">
                      <a16:creationId xmlns:a16="http://schemas.microsoft.com/office/drawing/2014/main" id="{40146E01-E619-F546-B029-CBBAAF30C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9" name="Line 64">
                  <a:extLst>
                    <a:ext uri="{FF2B5EF4-FFF2-40B4-BE49-F238E27FC236}">
                      <a16:creationId xmlns:a16="http://schemas.microsoft.com/office/drawing/2014/main" id="{FCC8A08D-9C98-EB41-A948-990137F339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Line 65">
                  <a:extLst>
                    <a:ext uri="{FF2B5EF4-FFF2-40B4-BE49-F238E27FC236}">
                      <a16:creationId xmlns:a16="http://schemas.microsoft.com/office/drawing/2014/main" id="{75D0D962-9B47-2146-995B-5D3637B8E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Line 66">
                  <a:extLst>
                    <a:ext uri="{FF2B5EF4-FFF2-40B4-BE49-F238E27FC236}">
                      <a16:creationId xmlns:a16="http://schemas.microsoft.com/office/drawing/2014/main" id="{4362F887-D4F4-4343-A7F9-49AF2E860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Line 67">
                  <a:extLst>
                    <a:ext uri="{FF2B5EF4-FFF2-40B4-BE49-F238E27FC236}">
                      <a16:creationId xmlns:a16="http://schemas.microsoft.com/office/drawing/2014/main" id="{4A49EBF7-F329-CC4A-8B42-F722F3085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68">
                  <a:extLst>
                    <a:ext uri="{FF2B5EF4-FFF2-40B4-BE49-F238E27FC236}">
                      <a16:creationId xmlns:a16="http://schemas.microsoft.com/office/drawing/2014/main" id="{82EFD27F-3B61-A346-B083-AAFCDF0EA5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4" name="Line 69">
                  <a:extLst>
                    <a:ext uri="{FF2B5EF4-FFF2-40B4-BE49-F238E27FC236}">
                      <a16:creationId xmlns:a16="http://schemas.microsoft.com/office/drawing/2014/main" id="{6C135136-1AE0-D94F-997B-F186DFAB8A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5" name="Line 70">
                  <a:extLst>
                    <a:ext uri="{FF2B5EF4-FFF2-40B4-BE49-F238E27FC236}">
                      <a16:creationId xmlns:a16="http://schemas.microsoft.com/office/drawing/2014/main" id="{016DC3AC-C1A5-5A41-8B1E-93A178B8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6" name="Rectangle 71">
                  <a:extLst>
                    <a:ext uri="{FF2B5EF4-FFF2-40B4-BE49-F238E27FC236}">
                      <a16:creationId xmlns:a16="http://schemas.microsoft.com/office/drawing/2014/main" id="{F20CF242-1809-FA43-9084-68A8CC4F3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7" name="Rectangle 72">
                  <a:extLst>
                    <a:ext uri="{FF2B5EF4-FFF2-40B4-BE49-F238E27FC236}">
                      <a16:creationId xmlns:a16="http://schemas.microsoft.com/office/drawing/2014/main" id="{A951A319-F2ED-E54B-BC34-067EB07B7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8" name="Rectangle 73">
                  <a:extLst>
                    <a:ext uri="{FF2B5EF4-FFF2-40B4-BE49-F238E27FC236}">
                      <a16:creationId xmlns:a16="http://schemas.microsoft.com/office/drawing/2014/main" id="{C9389D47-A050-7E4E-9C99-66E158B13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9" name="Rectangle 74">
                  <a:extLst>
                    <a:ext uri="{FF2B5EF4-FFF2-40B4-BE49-F238E27FC236}">
                      <a16:creationId xmlns:a16="http://schemas.microsoft.com/office/drawing/2014/main" id="{82A09EAE-ECEF-4840-9456-E78E94775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0" name="Rectangle 75">
                  <a:extLst>
                    <a:ext uri="{FF2B5EF4-FFF2-40B4-BE49-F238E27FC236}">
                      <a16:creationId xmlns:a16="http://schemas.microsoft.com/office/drawing/2014/main" id="{98C78C1E-7887-EB4B-AF3E-B1E541785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BC336C6-3436-2F4A-914E-3D65E6CDC4AC}"/>
                </a:ext>
              </a:extLst>
            </p:cNvPr>
            <p:cNvGrpSpPr/>
            <p:nvPr/>
          </p:nvGrpSpPr>
          <p:grpSpPr>
            <a:xfrm>
              <a:off x="7263680" y="1234950"/>
              <a:ext cx="969962" cy="1347788"/>
              <a:chOff x="7263680" y="1234950"/>
              <a:chExt cx="969962" cy="1347788"/>
            </a:xfrm>
          </p:grpSpPr>
          <p:grpSp>
            <p:nvGrpSpPr>
              <p:cNvPr id="449" name="Group 320">
                <a:extLst>
                  <a:ext uri="{FF2B5EF4-FFF2-40B4-BE49-F238E27FC236}">
                    <a16:creationId xmlns:a16="http://schemas.microsoft.com/office/drawing/2014/main" id="{340E8E49-51CF-6E45-9052-CF7181389F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3680" y="1234950"/>
                <a:ext cx="477838" cy="715963"/>
                <a:chOff x="4140" y="429"/>
                <a:chExt cx="1425" cy="2396"/>
              </a:xfrm>
            </p:grpSpPr>
            <p:sp>
              <p:nvSpPr>
                <p:cNvPr id="546" name="Freeform 321">
                  <a:extLst>
                    <a:ext uri="{FF2B5EF4-FFF2-40B4-BE49-F238E27FC236}">
                      <a16:creationId xmlns:a16="http://schemas.microsoft.com/office/drawing/2014/main" id="{BEC5D903-8ABE-D349-8FB8-1F0733D7C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7" name="Rectangle 322">
                  <a:extLst>
                    <a:ext uri="{FF2B5EF4-FFF2-40B4-BE49-F238E27FC236}">
                      <a16:creationId xmlns:a16="http://schemas.microsoft.com/office/drawing/2014/main" id="{534FC966-A738-5346-9EAA-EA12C5BAE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6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8" name="Freeform 323">
                  <a:extLst>
                    <a:ext uri="{FF2B5EF4-FFF2-40B4-BE49-F238E27FC236}">
                      <a16:creationId xmlns:a16="http://schemas.microsoft.com/office/drawing/2014/main" id="{C7AAE311-58A8-B540-B624-7805E2A91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9" name="Freeform 324">
                  <a:extLst>
                    <a:ext uri="{FF2B5EF4-FFF2-40B4-BE49-F238E27FC236}">
                      <a16:creationId xmlns:a16="http://schemas.microsoft.com/office/drawing/2014/main" id="{4A162690-8387-C94A-859C-898885C0C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0" name="Rectangle 325">
                  <a:extLst>
                    <a:ext uri="{FF2B5EF4-FFF2-40B4-BE49-F238E27FC236}">
                      <a16:creationId xmlns:a16="http://schemas.microsoft.com/office/drawing/2014/main" id="{B8FCFAA4-5C48-0E42-B3F1-753DEF919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695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1" name="Group 326">
                  <a:extLst>
                    <a:ext uri="{FF2B5EF4-FFF2-40B4-BE49-F238E27FC236}">
                      <a16:creationId xmlns:a16="http://schemas.microsoft.com/office/drawing/2014/main" id="{F3C28584-49A3-D049-AF9D-3686D903CF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76" name="AutoShape 327">
                    <a:extLst>
                      <a:ext uri="{FF2B5EF4-FFF2-40B4-BE49-F238E27FC236}">
                        <a16:creationId xmlns:a16="http://schemas.microsoft.com/office/drawing/2014/main" id="{6FB655FB-E665-6C42-A605-72C0C5F8E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1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7" name="AutoShape 328">
                    <a:extLst>
                      <a:ext uri="{FF2B5EF4-FFF2-40B4-BE49-F238E27FC236}">
                        <a16:creationId xmlns:a16="http://schemas.microsoft.com/office/drawing/2014/main" id="{632596E8-4400-A54F-A67A-E9F5167C71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3"/>
                    <a:ext cx="685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2" name="Rectangle 329">
                  <a:extLst>
                    <a:ext uri="{FF2B5EF4-FFF2-40B4-BE49-F238E27FC236}">
                      <a16:creationId xmlns:a16="http://schemas.microsoft.com/office/drawing/2014/main" id="{67BA56C1-E98C-B945-B3EF-CC7F50A4E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5" y="101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3" name="Group 330">
                  <a:extLst>
                    <a:ext uri="{FF2B5EF4-FFF2-40B4-BE49-F238E27FC236}">
                      <a16:creationId xmlns:a16="http://schemas.microsoft.com/office/drawing/2014/main" id="{5DE83AEA-657B-A646-94EA-B784E11C0A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74" name="AutoShape 331">
                    <a:extLst>
                      <a:ext uri="{FF2B5EF4-FFF2-40B4-BE49-F238E27FC236}">
                        <a16:creationId xmlns:a16="http://schemas.microsoft.com/office/drawing/2014/main" id="{D9691199-9F63-E04B-A044-88265C683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7" cy="14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5" name="AutoShape 332">
                    <a:extLst>
                      <a:ext uri="{FF2B5EF4-FFF2-40B4-BE49-F238E27FC236}">
                        <a16:creationId xmlns:a16="http://schemas.microsoft.com/office/drawing/2014/main" id="{861BBB5E-4B29-9743-9562-40018933AD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3"/>
                    <a:ext cx="691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4" name="Rectangle 333">
                  <a:extLst>
                    <a:ext uri="{FF2B5EF4-FFF2-40B4-BE49-F238E27FC236}">
                      <a16:creationId xmlns:a16="http://schemas.microsoft.com/office/drawing/2014/main" id="{5A0D44FC-AE5E-B848-BCCC-201581A9A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" y="1359"/>
                  <a:ext cx="597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5" name="Rectangle 334">
                  <a:extLst>
                    <a:ext uri="{FF2B5EF4-FFF2-40B4-BE49-F238E27FC236}">
                      <a16:creationId xmlns:a16="http://schemas.microsoft.com/office/drawing/2014/main" id="{25B33689-CD79-E34A-8116-B479B04C5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6"/>
                  <a:ext cx="592" cy="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6" name="Group 335">
                  <a:extLst>
                    <a:ext uri="{FF2B5EF4-FFF2-40B4-BE49-F238E27FC236}">
                      <a16:creationId xmlns:a16="http://schemas.microsoft.com/office/drawing/2014/main" id="{AABC70E1-3FC5-214D-95EB-D858D72284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72" name="AutoShape 336">
                    <a:extLst>
                      <a:ext uri="{FF2B5EF4-FFF2-40B4-BE49-F238E27FC236}">
                        <a16:creationId xmlns:a16="http://schemas.microsoft.com/office/drawing/2014/main" id="{C3D8D779-F8CB-CD40-BAC5-CB440D038F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70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3" name="AutoShape 337">
                    <a:extLst>
                      <a:ext uri="{FF2B5EF4-FFF2-40B4-BE49-F238E27FC236}">
                        <a16:creationId xmlns:a16="http://schemas.microsoft.com/office/drawing/2014/main" id="{A7DC0708-50B4-3B45-91FC-E99456081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5"/>
                    <a:ext cx="690" cy="10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7" name="Freeform 338">
                  <a:extLst>
                    <a:ext uri="{FF2B5EF4-FFF2-40B4-BE49-F238E27FC236}">
                      <a16:creationId xmlns:a16="http://schemas.microsoft.com/office/drawing/2014/main" id="{F81DB241-8545-2F47-8ED3-BCEF09EE9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558" name="Group 339">
                  <a:extLst>
                    <a:ext uri="{FF2B5EF4-FFF2-40B4-BE49-F238E27FC236}">
                      <a16:creationId xmlns:a16="http://schemas.microsoft.com/office/drawing/2014/main" id="{660A80F0-E4A2-C94C-BA95-FC179A4D24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70" name="AutoShape 340">
                    <a:extLst>
                      <a:ext uri="{FF2B5EF4-FFF2-40B4-BE49-F238E27FC236}">
                        <a16:creationId xmlns:a16="http://schemas.microsoft.com/office/drawing/2014/main" id="{44957B4E-FA72-F842-B1DF-482FEA10C2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68"/>
                    <a:ext cx="702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71" name="AutoShape 341">
                    <a:extLst>
                      <a:ext uri="{FF2B5EF4-FFF2-40B4-BE49-F238E27FC236}">
                        <a16:creationId xmlns:a16="http://schemas.microsoft.com/office/drawing/2014/main" id="{A4BF6B7D-79D5-BA42-AE47-51D796FD87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" y="2584"/>
                    <a:ext cx="672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59" name="Rectangle 342">
                  <a:extLst>
                    <a:ext uri="{FF2B5EF4-FFF2-40B4-BE49-F238E27FC236}">
                      <a16:creationId xmlns:a16="http://schemas.microsoft.com/office/drawing/2014/main" id="{3D2F04C3-4A89-044A-928B-7883BBCFE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1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0" name="Freeform 343">
                  <a:extLst>
                    <a:ext uri="{FF2B5EF4-FFF2-40B4-BE49-F238E27FC236}">
                      <a16:creationId xmlns:a16="http://schemas.microsoft.com/office/drawing/2014/main" id="{C3465DBB-D953-194E-872E-54B6D5010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1" name="Freeform 344">
                  <a:extLst>
                    <a:ext uri="{FF2B5EF4-FFF2-40B4-BE49-F238E27FC236}">
                      <a16:creationId xmlns:a16="http://schemas.microsoft.com/office/drawing/2014/main" id="{F1A04862-B02B-6B41-98AF-CDF41D7DF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2" name="Oval 345">
                  <a:extLst>
                    <a:ext uri="{FF2B5EF4-FFF2-40B4-BE49-F238E27FC236}">
                      <a16:creationId xmlns:a16="http://schemas.microsoft.com/office/drawing/2014/main" id="{9BD37437-ADA3-2944-BD51-EABFA9121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8" y="2612"/>
                  <a:ext cx="47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Freeform 346">
                  <a:extLst>
                    <a:ext uri="{FF2B5EF4-FFF2-40B4-BE49-F238E27FC236}">
                      <a16:creationId xmlns:a16="http://schemas.microsoft.com/office/drawing/2014/main" id="{60737BBB-1922-B94B-9F49-5D5A31340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AutoShape 347">
                  <a:extLst>
                    <a:ext uri="{FF2B5EF4-FFF2-40B4-BE49-F238E27FC236}">
                      <a16:creationId xmlns:a16="http://schemas.microsoft.com/office/drawing/2014/main" id="{69A87503-8E72-B04D-B43E-68DE386A2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6"/>
                  <a:ext cx="1198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5" name="AutoShape 348">
                  <a:extLst>
                    <a:ext uri="{FF2B5EF4-FFF2-40B4-BE49-F238E27FC236}">
                      <a16:creationId xmlns:a16="http://schemas.microsoft.com/office/drawing/2014/main" id="{9C242210-75A1-C74A-AD41-CD3DFBA51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0" cy="8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6" name="Oval 349">
                  <a:extLst>
                    <a:ext uri="{FF2B5EF4-FFF2-40B4-BE49-F238E27FC236}">
                      <a16:creationId xmlns:a16="http://schemas.microsoft.com/office/drawing/2014/main" id="{9E20BCA0-BB6D-EB46-A9ED-9D1E316B4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2384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7" name="Oval 350">
                  <a:extLst>
                    <a:ext uri="{FF2B5EF4-FFF2-40B4-BE49-F238E27FC236}">
                      <a16:creationId xmlns:a16="http://schemas.microsoft.com/office/drawing/2014/main" id="{297213E3-E288-8241-B9F6-8960296E4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6" y="2384"/>
                  <a:ext cx="161" cy="1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8" name="Oval 351">
                  <a:extLst>
                    <a:ext uri="{FF2B5EF4-FFF2-40B4-BE49-F238E27FC236}">
                      <a16:creationId xmlns:a16="http://schemas.microsoft.com/office/drawing/2014/main" id="{5DA2A59F-3932-6E44-9575-17A09BF9B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1" cy="143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352">
                  <a:extLst>
                    <a:ext uri="{FF2B5EF4-FFF2-40B4-BE49-F238E27FC236}">
                      <a16:creationId xmlns:a16="http://schemas.microsoft.com/office/drawing/2014/main" id="{9C26FDA8-EA55-8941-A4CE-00104425A2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3" y="1837"/>
                  <a:ext cx="85" cy="760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53" name="Group 96">
                <a:extLst>
                  <a:ext uri="{FF2B5EF4-FFF2-40B4-BE49-F238E27FC236}">
                    <a16:creationId xmlns:a16="http://schemas.microsoft.com/office/drawing/2014/main" id="{2000DD18-01EC-D249-9DB7-B38FA9A4FC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4017" y="1533400"/>
                <a:ext cx="809625" cy="1049338"/>
                <a:chOff x="4296" y="2627"/>
                <a:chExt cx="510" cy="661"/>
              </a:xfrm>
            </p:grpSpPr>
            <p:sp>
              <p:nvSpPr>
                <p:cNvPr id="501" name="Rectangle 97">
                  <a:extLst>
                    <a:ext uri="{FF2B5EF4-FFF2-40B4-BE49-F238E27FC236}">
                      <a16:creationId xmlns:a16="http://schemas.microsoft.com/office/drawing/2014/main" id="{B5114480-66D5-5F4F-8FBC-DCDDCD291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6" y="2652"/>
                  <a:ext cx="510" cy="636"/>
                </a:xfrm>
                <a:prstGeom prst="rect">
                  <a:avLst/>
                </a:prstGeom>
                <a:solidFill>
                  <a:srgbClr val="CCCC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2" name="Text Box 98">
                  <a:extLst>
                    <a:ext uri="{FF2B5EF4-FFF2-40B4-BE49-F238E27FC236}">
                      <a16:creationId xmlns:a16="http://schemas.microsoft.com/office/drawing/2014/main" id="{6724E005-ABDA-2D4B-8176-871B891BA5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" y="2627"/>
                  <a:ext cx="485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mail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server</a:t>
                  </a:r>
                  <a:endPara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3" name="Rectangle 99">
                  <a:extLst>
                    <a:ext uri="{FF2B5EF4-FFF2-40B4-BE49-F238E27FC236}">
                      <a16:creationId xmlns:a16="http://schemas.microsoft.com/office/drawing/2014/main" id="{20411000-C9BB-0146-BD6E-64ECE7F8C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3006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4" name="Line 100">
                  <a:extLst>
                    <a:ext uri="{FF2B5EF4-FFF2-40B4-BE49-F238E27FC236}">
                      <a16:creationId xmlns:a16="http://schemas.microsoft.com/office/drawing/2014/main" id="{417734CA-B3E5-ED4D-A76B-C9B698139B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9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5" name="Line 101">
                  <a:extLst>
                    <a:ext uri="{FF2B5EF4-FFF2-40B4-BE49-F238E27FC236}">
                      <a16:creationId xmlns:a16="http://schemas.microsoft.com/office/drawing/2014/main" id="{8B7FC465-941C-F44A-8BB8-04BF5FE7D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8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6" name="Line 102">
                  <a:extLst>
                    <a:ext uri="{FF2B5EF4-FFF2-40B4-BE49-F238E27FC236}">
                      <a16:creationId xmlns:a16="http://schemas.microsoft.com/office/drawing/2014/main" id="{D3CD8D46-5D1A-864D-9835-95D91C69A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3" y="3035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7" name="Line 103">
                  <a:extLst>
                    <a:ext uri="{FF2B5EF4-FFF2-40B4-BE49-F238E27FC236}">
                      <a16:creationId xmlns:a16="http://schemas.microsoft.com/office/drawing/2014/main" id="{0FF0EB99-7ED7-A54F-9F34-F24C7C5F1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8" name="Line 104">
                  <a:extLst>
                    <a:ext uri="{FF2B5EF4-FFF2-40B4-BE49-F238E27FC236}">
                      <a16:creationId xmlns:a16="http://schemas.microsoft.com/office/drawing/2014/main" id="{809DF9DB-9AF7-1548-B87E-4B6AF3CAC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9" name="Line 105">
                  <a:extLst>
                    <a:ext uri="{FF2B5EF4-FFF2-40B4-BE49-F238E27FC236}">
                      <a16:creationId xmlns:a16="http://schemas.microsoft.com/office/drawing/2014/main" id="{5A1CA32A-2C23-8643-B0AD-CC79C24E33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7" y="3033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0" name="Line 106">
                  <a:extLst>
                    <a:ext uri="{FF2B5EF4-FFF2-40B4-BE49-F238E27FC236}">
                      <a16:creationId xmlns:a16="http://schemas.microsoft.com/office/drawing/2014/main" id="{F1A1145A-6963-0D4A-B4F9-013614B71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22" y="3034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1" name="Rectangle 107">
                  <a:extLst>
                    <a:ext uri="{FF2B5EF4-FFF2-40B4-BE49-F238E27FC236}">
                      <a16:creationId xmlns:a16="http://schemas.microsoft.com/office/drawing/2014/main" id="{F0E0A255-DDCC-F14C-897A-AE9D1CEAF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8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2" name="Rectangle 108">
                  <a:extLst>
                    <a:ext uri="{FF2B5EF4-FFF2-40B4-BE49-F238E27FC236}">
                      <a16:creationId xmlns:a16="http://schemas.microsoft.com/office/drawing/2014/main" id="{A8229304-AE2F-4B4F-9A8B-A0DA1B2A3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3173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3" name="Rectangle 109">
                  <a:extLst>
                    <a:ext uri="{FF2B5EF4-FFF2-40B4-BE49-F238E27FC236}">
                      <a16:creationId xmlns:a16="http://schemas.microsoft.com/office/drawing/2014/main" id="{07C5E7BA-0901-FE41-A8A0-490D8AD0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3172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4" name="Rectangle 110">
                  <a:extLst>
                    <a:ext uri="{FF2B5EF4-FFF2-40B4-BE49-F238E27FC236}">
                      <a16:creationId xmlns:a16="http://schemas.microsoft.com/office/drawing/2014/main" id="{421A29F7-5907-194D-9393-AFD8435D1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7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15" name="Rectangle 111">
                  <a:extLst>
                    <a:ext uri="{FF2B5EF4-FFF2-40B4-BE49-F238E27FC236}">
                      <a16:creationId xmlns:a16="http://schemas.microsoft.com/office/drawing/2014/main" id="{48DD03FB-6798-ED44-8836-A7F08A83D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" y="3170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47C044-747C-144D-AAD3-503C152CDDD4}"/>
              </a:ext>
            </a:extLst>
          </p:cNvPr>
          <p:cNvGrpSpPr/>
          <p:nvPr/>
        </p:nvGrpSpPr>
        <p:grpSpPr>
          <a:xfrm>
            <a:off x="7036667" y="2001712"/>
            <a:ext cx="2349500" cy="2209800"/>
            <a:chOff x="7036667" y="2001712"/>
            <a:chExt cx="2349500" cy="22098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2D7673F-3C6E-3A4B-BC47-0EEF8794D17D}"/>
                </a:ext>
              </a:extLst>
            </p:cNvPr>
            <p:cNvGrpSpPr/>
            <p:nvPr/>
          </p:nvGrpSpPr>
          <p:grpSpPr>
            <a:xfrm>
              <a:off x="8262217" y="3125662"/>
              <a:ext cx="1123950" cy="1085850"/>
              <a:chOff x="8262217" y="3125662"/>
              <a:chExt cx="1123950" cy="1085850"/>
            </a:xfrm>
          </p:grpSpPr>
          <p:sp>
            <p:nvSpPr>
              <p:cNvPr id="454" name="Line 117">
                <a:extLst>
                  <a:ext uri="{FF2B5EF4-FFF2-40B4-BE49-F238E27FC236}">
                    <a16:creationId xmlns:a16="http://schemas.microsoft.com/office/drawing/2014/main" id="{4A29E487-CD56-8749-B78A-9DA7D6B3A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2217" y="3125662"/>
                <a:ext cx="1123950" cy="108585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6" name="Group 119">
                <a:extLst>
                  <a:ext uri="{FF2B5EF4-FFF2-40B4-BE49-F238E27FC236}">
                    <a16:creationId xmlns:a16="http://schemas.microsoft.com/office/drawing/2014/main" id="{8392F016-E5DA-B045-8480-EE0CC242FE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5405" y="3419350"/>
                <a:ext cx="1017588" cy="523875"/>
                <a:chOff x="3749" y="2537"/>
                <a:chExt cx="641" cy="330"/>
              </a:xfrm>
            </p:grpSpPr>
            <p:sp>
              <p:nvSpPr>
                <p:cNvPr id="499" name="Rectangle 120">
                  <a:extLst>
                    <a:ext uri="{FF2B5EF4-FFF2-40B4-BE49-F238E27FC236}">
                      <a16:creationId xmlns:a16="http://schemas.microsoft.com/office/drawing/2014/main" id="{099A1A3B-91B2-8044-BF4F-83287041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0" name="Text Box 121">
                  <a:extLst>
                    <a:ext uri="{FF2B5EF4-FFF2-40B4-BE49-F238E27FC236}">
                      <a16:creationId xmlns:a16="http://schemas.microsoft.com/office/drawing/2014/main" id="{F33E0D1E-FA20-9F44-8584-F9EC6F285F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8BCB51-C445-2B48-96E9-33A1177485C4}"/>
                </a:ext>
              </a:extLst>
            </p:cNvPr>
            <p:cNvGrpSpPr/>
            <p:nvPr/>
          </p:nvGrpSpPr>
          <p:grpSpPr>
            <a:xfrm>
              <a:off x="8262217" y="2001712"/>
              <a:ext cx="1123950" cy="790575"/>
              <a:chOff x="8262217" y="2001712"/>
              <a:chExt cx="1123950" cy="790575"/>
            </a:xfrm>
          </p:grpSpPr>
          <p:sp>
            <p:nvSpPr>
              <p:cNvPr id="450" name="Line 9">
                <a:extLst>
                  <a:ext uri="{FF2B5EF4-FFF2-40B4-BE49-F238E27FC236}">
                    <a16:creationId xmlns:a16="http://schemas.microsoft.com/office/drawing/2014/main" id="{C85D5474-FE98-384B-A663-0D4ACC9DB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62217" y="2001712"/>
                <a:ext cx="1123950" cy="7905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7" name="Group 122">
                <a:extLst>
                  <a:ext uri="{FF2B5EF4-FFF2-40B4-BE49-F238E27FC236}">
                    <a16:creationId xmlns:a16="http://schemas.microsoft.com/office/drawing/2014/main" id="{BBA0AF8E-CB3A-0344-A62B-9959A4196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7305" y="2162050"/>
                <a:ext cx="1017588" cy="523875"/>
                <a:chOff x="3749" y="2537"/>
                <a:chExt cx="641" cy="330"/>
              </a:xfrm>
            </p:grpSpPr>
            <p:sp>
              <p:nvSpPr>
                <p:cNvPr id="497" name="Rectangle 123">
                  <a:extLst>
                    <a:ext uri="{FF2B5EF4-FFF2-40B4-BE49-F238E27FC236}">
                      <a16:creationId xmlns:a16="http://schemas.microsoft.com/office/drawing/2014/main" id="{099C1906-3821-1543-9E10-34EA59C23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8" name="Text Box 124">
                  <a:extLst>
                    <a:ext uri="{FF2B5EF4-FFF2-40B4-BE49-F238E27FC236}">
                      <a16:creationId xmlns:a16="http://schemas.microsoft.com/office/drawing/2014/main" id="{3EBC20E8-2C79-0144-BCCC-FDC909C15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9" y="2537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9517890-8B38-E244-82C5-964EF5D704FC}"/>
                </a:ext>
              </a:extLst>
            </p:cNvPr>
            <p:cNvGrpSpPr/>
            <p:nvPr/>
          </p:nvGrpSpPr>
          <p:grpSpPr>
            <a:xfrm>
              <a:off x="7036667" y="2601787"/>
              <a:ext cx="1017588" cy="1247775"/>
              <a:chOff x="7036667" y="2601787"/>
              <a:chExt cx="1017588" cy="1247775"/>
            </a:xfrm>
          </p:grpSpPr>
          <p:sp>
            <p:nvSpPr>
              <p:cNvPr id="455" name="Line 118">
                <a:extLst>
                  <a:ext uri="{FF2B5EF4-FFF2-40B4-BE49-F238E27FC236}">
                    <a16:creationId xmlns:a16="http://schemas.microsoft.com/office/drawing/2014/main" id="{3E2BA10C-F026-3444-9F81-F7136C415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19267" y="2601787"/>
                <a:ext cx="0" cy="124777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8" name="Group 125">
                <a:extLst>
                  <a:ext uri="{FF2B5EF4-FFF2-40B4-BE49-F238E27FC236}">
                    <a16:creationId xmlns:a16="http://schemas.microsoft.com/office/drawing/2014/main" id="{01686861-2518-7E4A-9CA7-12F4D39AF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6667" y="2809750"/>
                <a:ext cx="1017588" cy="523875"/>
                <a:chOff x="3770" y="2495"/>
                <a:chExt cx="641" cy="330"/>
              </a:xfrm>
            </p:grpSpPr>
            <p:sp>
              <p:nvSpPr>
                <p:cNvPr id="495" name="Rectangle 126">
                  <a:extLst>
                    <a:ext uri="{FF2B5EF4-FFF2-40B4-BE49-F238E27FC236}">
                      <a16:creationId xmlns:a16="http://schemas.microsoft.com/office/drawing/2014/main" id="{316A9CDF-5E07-6F44-8D92-09FD292C8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580"/>
                  <a:ext cx="540" cy="19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6" name="Text Box 127">
                  <a:extLst>
                    <a:ext uri="{FF2B5EF4-FFF2-40B4-BE49-F238E27FC236}">
                      <a16:creationId xmlns:a16="http://schemas.microsoft.com/office/drawing/2014/main" id="{B5260883-E51F-614F-B418-1ADE3913D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0" y="2495"/>
                  <a:ext cx="64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SMTP</a:t>
                  </a:r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1D6118-1EED-624E-97BF-35AEC3281607}"/>
              </a:ext>
            </a:extLst>
          </p:cNvPr>
          <p:cNvGrpSpPr/>
          <p:nvPr/>
        </p:nvGrpSpPr>
        <p:grpSpPr>
          <a:xfrm>
            <a:off x="7646267" y="801562"/>
            <a:ext cx="3668713" cy="5118100"/>
            <a:chOff x="7646267" y="801562"/>
            <a:chExt cx="3668713" cy="5118100"/>
          </a:xfrm>
        </p:grpSpPr>
        <p:grpSp>
          <p:nvGrpSpPr>
            <p:cNvPr id="459" name="Group 423">
              <a:extLst>
                <a:ext uri="{FF2B5EF4-FFF2-40B4-BE49-F238E27FC236}">
                  <a16:creationId xmlns:a16="http://schemas.microsoft.com/office/drawing/2014/main" id="{A4841B85-38B7-2D4B-8B88-1F35C663B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6155" y="801562"/>
              <a:ext cx="925513" cy="1054100"/>
              <a:chOff x="3566" y="550"/>
              <a:chExt cx="583" cy="664"/>
            </a:xfrm>
          </p:grpSpPr>
          <p:grpSp>
            <p:nvGrpSpPr>
              <p:cNvPr id="490" name="Group 353">
                <a:extLst>
                  <a:ext uri="{FF2B5EF4-FFF2-40B4-BE49-F238E27FC236}">
                    <a16:creationId xmlns:a16="http://schemas.microsoft.com/office/drawing/2014/main" id="{AFD4D502-A0F1-D149-A78A-D73A82AE8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93" name="Picture 354" descr="desktop_computer_stylized_medium">
                  <a:extLst>
                    <a:ext uri="{FF2B5EF4-FFF2-40B4-BE49-F238E27FC236}">
                      <a16:creationId xmlns:a16="http://schemas.microsoft.com/office/drawing/2014/main" id="{40D93FD7-DFF9-2B4D-B3B7-4EC913BFD3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Freeform 355">
                  <a:extLst>
                    <a:ext uri="{FF2B5EF4-FFF2-40B4-BE49-F238E27FC236}">
                      <a16:creationId xmlns:a16="http://schemas.microsoft.com/office/drawing/2014/main" id="{A72A10F8-9FD3-CC47-9469-090A81B975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91" name="Rectangle 115">
                <a:extLst>
                  <a:ext uri="{FF2B5EF4-FFF2-40B4-BE49-F238E27FC236}">
                    <a16:creationId xmlns:a16="http://schemas.microsoft.com/office/drawing/2014/main" id="{D2C77E00-23F4-184B-A27D-C6B49F75B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2" name="Text Box 116">
                <a:extLst>
                  <a:ext uri="{FF2B5EF4-FFF2-40B4-BE49-F238E27FC236}">
                    <a16:creationId xmlns:a16="http://schemas.microsoft.com/office/drawing/2014/main" id="{05F0290A-395C-4C46-87E1-FADC8794D6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0" name="Group 424">
              <a:extLst>
                <a:ext uri="{FF2B5EF4-FFF2-40B4-BE49-F238E27FC236}">
                  <a16:creationId xmlns:a16="http://schemas.microsoft.com/office/drawing/2014/main" id="{0A992F9B-3334-A546-963A-48B9382220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2917" y="1617537"/>
              <a:ext cx="925513" cy="1054100"/>
              <a:chOff x="3566" y="550"/>
              <a:chExt cx="583" cy="664"/>
            </a:xfrm>
          </p:grpSpPr>
          <p:grpSp>
            <p:nvGrpSpPr>
              <p:cNvPr id="485" name="Group 425">
                <a:extLst>
                  <a:ext uri="{FF2B5EF4-FFF2-40B4-BE49-F238E27FC236}">
                    <a16:creationId xmlns:a16="http://schemas.microsoft.com/office/drawing/2014/main" id="{EB280194-5E79-4E47-B5D1-CEEB0FF6E4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8" name="Picture 426" descr="desktop_computer_stylized_medium">
                  <a:extLst>
                    <a:ext uri="{FF2B5EF4-FFF2-40B4-BE49-F238E27FC236}">
                      <a16:creationId xmlns:a16="http://schemas.microsoft.com/office/drawing/2014/main" id="{95DD2938-B3F4-354F-AEEE-742FDF85F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9" name="Freeform 427">
                  <a:extLst>
                    <a:ext uri="{FF2B5EF4-FFF2-40B4-BE49-F238E27FC236}">
                      <a16:creationId xmlns:a16="http://schemas.microsoft.com/office/drawing/2014/main" id="{BD5151DD-FB70-C543-90A7-B0F10EB6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6" name="Rectangle 115">
                <a:extLst>
                  <a:ext uri="{FF2B5EF4-FFF2-40B4-BE49-F238E27FC236}">
                    <a16:creationId xmlns:a16="http://schemas.microsoft.com/office/drawing/2014/main" id="{85717AA4-5337-0347-AD50-71DA1D854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7" name="Text Box 116">
                <a:extLst>
                  <a:ext uri="{FF2B5EF4-FFF2-40B4-BE49-F238E27FC236}">
                    <a16:creationId xmlns:a16="http://schemas.microsoft.com/office/drawing/2014/main" id="{F3AA3464-AD31-9B4B-A076-587DC96DE0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1" name="Group 430">
              <a:extLst>
                <a:ext uri="{FF2B5EF4-FFF2-40B4-BE49-F238E27FC236}">
                  <a16:creationId xmlns:a16="http://schemas.microsoft.com/office/drawing/2014/main" id="{217AD242-63DC-3246-8983-194F60A7E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89467" y="2379537"/>
              <a:ext cx="925513" cy="1054100"/>
              <a:chOff x="3566" y="550"/>
              <a:chExt cx="583" cy="664"/>
            </a:xfrm>
          </p:grpSpPr>
          <p:grpSp>
            <p:nvGrpSpPr>
              <p:cNvPr id="480" name="Group 431">
                <a:extLst>
                  <a:ext uri="{FF2B5EF4-FFF2-40B4-BE49-F238E27FC236}">
                    <a16:creationId xmlns:a16="http://schemas.microsoft.com/office/drawing/2014/main" id="{974C24FF-AF5F-3E4F-99B8-149696D50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83" name="Picture 432" descr="desktop_computer_stylized_medium">
                  <a:extLst>
                    <a:ext uri="{FF2B5EF4-FFF2-40B4-BE49-F238E27FC236}">
                      <a16:creationId xmlns:a16="http://schemas.microsoft.com/office/drawing/2014/main" id="{94FD5029-BA20-704F-8C99-9B3D77F962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4" name="Freeform 433">
                  <a:extLst>
                    <a:ext uri="{FF2B5EF4-FFF2-40B4-BE49-F238E27FC236}">
                      <a16:creationId xmlns:a16="http://schemas.microsoft.com/office/drawing/2014/main" id="{63FE5925-A7DE-BB48-8E9D-2F611B484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81" name="Rectangle 115">
                <a:extLst>
                  <a:ext uri="{FF2B5EF4-FFF2-40B4-BE49-F238E27FC236}">
                    <a16:creationId xmlns:a16="http://schemas.microsoft.com/office/drawing/2014/main" id="{7AA59CDE-1819-E74E-B35C-280552DE4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2" name="Text Box 116">
                <a:extLst>
                  <a:ext uri="{FF2B5EF4-FFF2-40B4-BE49-F238E27FC236}">
                    <a16:creationId xmlns:a16="http://schemas.microsoft.com/office/drawing/2014/main" id="{941C260D-0416-B942-8EC7-39E8215767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2" name="Group 436">
              <a:extLst>
                <a:ext uri="{FF2B5EF4-FFF2-40B4-BE49-F238E27FC236}">
                  <a16:creationId xmlns:a16="http://schemas.microsoft.com/office/drawing/2014/main" id="{7C7726AC-BD2A-0D41-9985-169CF8BB6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7705" y="3427287"/>
              <a:ext cx="925513" cy="1054100"/>
              <a:chOff x="3566" y="550"/>
              <a:chExt cx="583" cy="664"/>
            </a:xfrm>
          </p:grpSpPr>
          <p:grpSp>
            <p:nvGrpSpPr>
              <p:cNvPr id="475" name="Group 437">
                <a:extLst>
                  <a:ext uri="{FF2B5EF4-FFF2-40B4-BE49-F238E27FC236}">
                    <a16:creationId xmlns:a16="http://schemas.microsoft.com/office/drawing/2014/main" id="{3B182536-5340-6041-A241-A859D9FD34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8" name="Picture 438" descr="desktop_computer_stylized_medium">
                  <a:extLst>
                    <a:ext uri="{FF2B5EF4-FFF2-40B4-BE49-F238E27FC236}">
                      <a16:creationId xmlns:a16="http://schemas.microsoft.com/office/drawing/2014/main" id="{481C4835-370F-7644-B8B7-6521A798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9" name="Freeform 439">
                  <a:extLst>
                    <a:ext uri="{FF2B5EF4-FFF2-40B4-BE49-F238E27FC236}">
                      <a16:creationId xmlns:a16="http://schemas.microsoft.com/office/drawing/2014/main" id="{6E3E1766-B8F7-7441-8310-5BA46E231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6" name="Rectangle 115">
                <a:extLst>
                  <a:ext uri="{FF2B5EF4-FFF2-40B4-BE49-F238E27FC236}">
                    <a16:creationId xmlns:a16="http://schemas.microsoft.com/office/drawing/2014/main" id="{AC16B0B6-DEAD-0947-9235-51B601102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7" name="Text Box 116">
                <a:extLst>
                  <a:ext uri="{FF2B5EF4-FFF2-40B4-BE49-F238E27FC236}">
                    <a16:creationId xmlns:a16="http://schemas.microsoft.com/office/drawing/2014/main" id="{DDD55D7A-2C9E-A146-81FE-681A98F3F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3" name="Group 442">
              <a:extLst>
                <a:ext uri="{FF2B5EF4-FFF2-40B4-BE49-F238E27FC236}">
                  <a16:creationId xmlns:a16="http://schemas.microsoft.com/office/drawing/2014/main" id="{759437D6-E987-894D-862E-069CDBFFC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6267" y="4865562"/>
              <a:ext cx="925513" cy="1054100"/>
              <a:chOff x="3566" y="550"/>
              <a:chExt cx="583" cy="664"/>
            </a:xfrm>
          </p:grpSpPr>
          <p:grpSp>
            <p:nvGrpSpPr>
              <p:cNvPr id="470" name="Group 443">
                <a:extLst>
                  <a:ext uri="{FF2B5EF4-FFF2-40B4-BE49-F238E27FC236}">
                    <a16:creationId xmlns:a16="http://schemas.microsoft.com/office/drawing/2014/main" id="{D021EB12-4106-5D49-896F-C2B3F59B80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73" name="Picture 444" descr="desktop_computer_stylized_medium">
                  <a:extLst>
                    <a:ext uri="{FF2B5EF4-FFF2-40B4-BE49-F238E27FC236}">
                      <a16:creationId xmlns:a16="http://schemas.microsoft.com/office/drawing/2014/main" id="{C1FE92BF-C380-984A-8786-0046B85D4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4" name="Freeform 445">
                  <a:extLst>
                    <a:ext uri="{FF2B5EF4-FFF2-40B4-BE49-F238E27FC236}">
                      <a16:creationId xmlns:a16="http://schemas.microsoft.com/office/drawing/2014/main" id="{EC0BFAF3-2E7D-9647-94C6-0E8121FA1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71" name="Rectangle 115">
                <a:extLst>
                  <a:ext uri="{FF2B5EF4-FFF2-40B4-BE49-F238E27FC236}">
                    <a16:creationId xmlns:a16="http://schemas.microsoft.com/office/drawing/2014/main" id="{0EE4B6E2-5850-3440-9D64-C4F953239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2" name="Text Box 116">
                <a:extLst>
                  <a:ext uri="{FF2B5EF4-FFF2-40B4-BE49-F238E27FC236}">
                    <a16:creationId xmlns:a16="http://schemas.microsoft.com/office/drawing/2014/main" id="{4630A927-61B1-794F-B5F8-8FE57CCE3D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4" name="Group 448">
              <a:extLst>
                <a:ext uri="{FF2B5EF4-FFF2-40B4-BE49-F238E27FC236}">
                  <a16:creationId xmlns:a16="http://schemas.microsoft.com/office/drawing/2014/main" id="{515DE8BB-C137-2A4A-93F2-F5B0D57841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4930" y="4246437"/>
              <a:ext cx="925513" cy="1054100"/>
              <a:chOff x="3566" y="550"/>
              <a:chExt cx="583" cy="664"/>
            </a:xfrm>
          </p:grpSpPr>
          <p:grpSp>
            <p:nvGrpSpPr>
              <p:cNvPr id="465" name="Group 449">
                <a:extLst>
                  <a:ext uri="{FF2B5EF4-FFF2-40B4-BE49-F238E27FC236}">
                    <a16:creationId xmlns:a16="http://schemas.microsoft.com/office/drawing/2014/main" id="{8057BAD2-00F7-A94E-A7F8-44AFC3CE28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468" name="Picture 450" descr="desktop_computer_stylized_medium">
                  <a:extLst>
                    <a:ext uri="{FF2B5EF4-FFF2-40B4-BE49-F238E27FC236}">
                      <a16:creationId xmlns:a16="http://schemas.microsoft.com/office/drawing/2014/main" id="{DA8399E4-9D09-8A45-9879-F4564EC5EF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9" name="Freeform 451">
                  <a:extLst>
                    <a:ext uri="{FF2B5EF4-FFF2-40B4-BE49-F238E27FC236}">
                      <a16:creationId xmlns:a16="http://schemas.microsoft.com/office/drawing/2014/main" id="{78EC18F8-DAAD-5B40-9CCE-F03A34A9B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66" name="Rectangle 115">
                <a:extLst>
                  <a:ext uri="{FF2B5EF4-FFF2-40B4-BE49-F238E27FC236}">
                    <a16:creationId xmlns:a16="http://schemas.microsoft.com/office/drawing/2014/main" id="{9FD242AB-CF7E-5A41-A996-C0990732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7" name="Text Box 116">
                <a:extLst>
                  <a:ext uri="{FF2B5EF4-FFF2-40B4-BE49-F238E27FC236}">
                    <a16:creationId xmlns:a16="http://schemas.microsoft.com/office/drawing/2014/main" id="{3C6A79A8-1567-FD40-9962-83B61094D5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48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E-mail: mail servers</a:t>
            </a:r>
            <a:endParaRPr lang="en-US" sz="4400" dirty="0"/>
          </a:p>
        </p:txBody>
      </p:sp>
      <p:grpSp>
        <p:nvGrpSpPr>
          <p:cNvPr id="224" name="Group 279">
            <a:extLst>
              <a:ext uri="{FF2B5EF4-FFF2-40B4-BE49-F238E27FC236}">
                <a16:creationId xmlns:a16="http://schemas.microsoft.com/office/drawing/2014/main" id="{85ECCB70-4CBD-8D41-8867-9839284C0E92}"/>
              </a:ext>
            </a:extLst>
          </p:cNvPr>
          <p:cNvGrpSpPr>
            <a:grpSpLocks/>
          </p:cNvGrpSpPr>
          <p:nvPr/>
        </p:nvGrpSpPr>
        <p:grpSpPr bwMode="auto">
          <a:xfrm>
            <a:off x="9926119" y="5308075"/>
            <a:ext cx="1736725" cy="973138"/>
            <a:chOff x="4458" y="3335"/>
            <a:chExt cx="1094" cy="613"/>
          </a:xfrm>
        </p:grpSpPr>
        <p:sp>
          <p:nvSpPr>
            <p:cNvPr id="225" name="Text Box 263">
              <a:extLst>
                <a:ext uri="{FF2B5EF4-FFF2-40B4-BE49-F238E27FC236}">
                  <a16:creationId xmlns:a16="http://schemas.microsoft.com/office/drawing/2014/main" id="{735C70AA-4D0B-3E4D-B47F-55C95E7B4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" y="3715"/>
              <a:ext cx="8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 mailbox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26" name="Group 278">
              <a:extLst>
                <a:ext uri="{FF2B5EF4-FFF2-40B4-BE49-F238E27FC236}">
                  <a16:creationId xmlns:a16="http://schemas.microsoft.com/office/drawing/2014/main" id="{E130EDE1-DE49-BC4D-9A74-CEDC9FFF3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8" y="3408"/>
              <a:ext cx="450" cy="120"/>
              <a:chOff x="4314" y="3444"/>
              <a:chExt cx="450" cy="120"/>
            </a:xfrm>
          </p:grpSpPr>
          <p:sp>
            <p:nvSpPr>
              <p:cNvPr id="229" name="Rectangle 264">
                <a:extLst>
                  <a:ext uri="{FF2B5EF4-FFF2-40B4-BE49-F238E27FC236}">
                    <a16:creationId xmlns:a16="http://schemas.microsoft.com/office/drawing/2014/main" id="{D8ED0CFE-E76B-584D-BA7F-B64E112A3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0" name="Line 265">
                <a:extLst>
                  <a:ext uri="{FF2B5EF4-FFF2-40B4-BE49-F238E27FC236}">
                    <a16:creationId xmlns:a16="http://schemas.microsoft.com/office/drawing/2014/main" id="{076E3A0A-DC0D-234E-ACFD-ED8D3EBB2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Line 266">
                <a:extLst>
                  <a:ext uri="{FF2B5EF4-FFF2-40B4-BE49-F238E27FC236}">
                    <a16:creationId xmlns:a16="http://schemas.microsoft.com/office/drawing/2014/main" id="{FAE63733-4DC0-C740-915D-E91FC7FD9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2" name="Line 267">
                <a:extLst>
                  <a:ext uri="{FF2B5EF4-FFF2-40B4-BE49-F238E27FC236}">
                    <a16:creationId xmlns:a16="http://schemas.microsoft.com/office/drawing/2014/main" id="{9432E742-E38D-324E-8AE4-F24CFDAF4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Line 268">
                <a:extLst>
                  <a:ext uri="{FF2B5EF4-FFF2-40B4-BE49-F238E27FC236}">
                    <a16:creationId xmlns:a16="http://schemas.microsoft.com/office/drawing/2014/main" id="{BFE1C87F-4841-9248-85BA-C4E3AF7F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4" name="Line 269">
                <a:extLst>
                  <a:ext uri="{FF2B5EF4-FFF2-40B4-BE49-F238E27FC236}">
                    <a16:creationId xmlns:a16="http://schemas.microsoft.com/office/drawing/2014/main" id="{856416DF-3745-DB4A-BFC9-169A06391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5" name="Line 270">
                <a:extLst>
                  <a:ext uri="{FF2B5EF4-FFF2-40B4-BE49-F238E27FC236}">
                    <a16:creationId xmlns:a16="http://schemas.microsoft.com/office/drawing/2014/main" id="{0DB9FDA2-2EA5-034B-903A-EBC13BC40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6" name="Line 271">
                <a:extLst>
                  <a:ext uri="{FF2B5EF4-FFF2-40B4-BE49-F238E27FC236}">
                    <a16:creationId xmlns:a16="http://schemas.microsoft.com/office/drawing/2014/main" id="{F94A5742-E1B7-A64E-A807-9A41FFB1D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7" name="Rectangle 272">
              <a:extLst>
                <a:ext uri="{FF2B5EF4-FFF2-40B4-BE49-F238E27FC236}">
                  <a16:creationId xmlns:a16="http://schemas.microsoft.com/office/drawing/2014/main" id="{FA709473-06C4-C847-B23D-5962F6EF8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3779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8" name="Text Box 277">
              <a:extLst>
                <a:ext uri="{FF2B5EF4-FFF2-40B4-BE49-F238E27FC236}">
                  <a16:creationId xmlns:a16="http://schemas.microsoft.com/office/drawing/2014/main" id="{6E499AE9-BC96-AA43-8A92-BB907E72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335"/>
              <a:ext cx="103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outgoing 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message queue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7" name="Group 454">
            <a:extLst>
              <a:ext uri="{FF2B5EF4-FFF2-40B4-BE49-F238E27FC236}">
                <a16:creationId xmlns:a16="http://schemas.microsoft.com/office/drawing/2014/main" id="{FE2C87B1-0D29-6946-B29A-95FF8E6A0A50}"/>
              </a:ext>
            </a:extLst>
          </p:cNvPr>
          <p:cNvGrpSpPr>
            <a:grpSpLocks/>
          </p:cNvGrpSpPr>
          <p:nvPr/>
        </p:nvGrpSpPr>
        <p:grpSpPr bwMode="auto">
          <a:xfrm>
            <a:off x="7036667" y="801562"/>
            <a:ext cx="4278313" cy="5118100"/>
            <a:chOff x="2962" y="886"/>
            <a:chExt cx="2695" cy="3224"/>
          </a:xfrm>
        </p:grpSpPr>
        <p:grpSp>
          <p:nvGrpSpPr>
            <p:cNvPr id="238" name="Group 389">
              <a:extLst>
                <a:ext uri="{FF2B5EF4-FFF2-40B4-BE49-F238E27FC236}">
                  <a16:creationId xmlns:a16="http://schemas.microsoft.com/office/drawing/2014/main" id="{A13CA913-E4B3-254A-A935-ADB3F9E6E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401" name="Freeform 390">
                <a:extLst>
                  <a:ext uri="{FF2B5EF4-FFF2-40B4-BE49-F238E27FC236}">
                    <a16:creationId xmlns:a16="http://schemas.microsoft.com/office/drawing/2014/main" id="{6CCFD9B8-8C88-C24F-8883-4CF6367F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2" name="Rectangle 391">
                <a:extLst>
                  <a:ext uri="{FF2B5EF4-FFF2-40B4-BE49-F238E27FC236}">
                    <a16:creationId xmlns:a16="http://schemas.microsoft.com/office/drawing/2014/main" id="{43B4C051-EEAE-814E-99DE-21C8B8D4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3" name="Freeform 392">
                <a:extLst>
                  <a:ext uri="{FF2B5EF4-FFF2-40B4-BE49-F238E27FC236}">
                    <a16:creationId xmlns:a16="http://schemas.microsoft.com/office/drawing/2014/main" id="{2BC8E3DE-CCCA-1344-8BA5-2A15D443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4" name="Freeform 393">
                <a:extLst>
                  <a:ext uri="{FF2B5EF4-FFF2-40B4-BE49-F238E27FC236}">
                    <a16:creationId xmlns:a16="http://schemas.microsoft.com/office/drawing/2014/main" id="{E0152158-7133-BA4C-A8F5-ADB2FFBFF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5" name="Rectangle 394">
                <a:extLst>
                  <a:ext uri="{FF2B5EF4-FFF2-40B4-BE49-F238E27FC236}">
                    <a16:creationId xmlns:a16="http://schemas.microsoft.com/office/drawing/2014/main" id="{E5FA410D-74EF-7742-BB99-1CFEB8EDE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6" name="Group 395">
                <a:extLst>
                  <a:ext uri="{FF2B5EF4-FFF2-40B4-BE49-F238E27FC236}">
                    <a16:creationId xmlns:a16="http://schemas.microsoft.com/office/drawing/2014/main" id="{AF72D040-96B4-8540-B83D-471812640A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31" name="AutoShape 396">
                  <a:extLst>
                    <a:ext uri="{FF2B5EF4-FFF2-40B4-BE49-F238E27FC236}">
                      <a16:creationId xmlns:a16="http://schemas.microsoft.com/office/drawing/2014/main" id="{F18E39D5-A4BF-264B-B7EA-F621A57FA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2" name="AutoShape 397">
                  <a:extLst>
                    <a:ext uri="{FF2B5EF4-FFF2-40B4-BE49-F238E27FC236}">
                      <a16:creationId xmlns:a16="http://schemas.microsoft.com/office/drawing/2014/main" id="{39716169-1014-2547-9B50-032A17A0D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7" name="Rectangle 398">
                <a:extLst>
                  <a:ext uri="{FF2B5EF4-FFF2-40B4-BE49-F238E27FC236}">
                    <a16:creationId xmlns:a16="http://schemas.microsoft.com/office/drawing/2014/main" id="{28879B2B-7691-B842-8771-94E870C3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08" name="Group 399">
                <a:extLst>
                  <a:ext uri="{FF2B5EF4-FFF2-40B4-BE49-F238E27FC236}">
                    <a16:creationId xmlns:a16="http://schemas.microsoft.com/office/drawing/2014/main" id="{2D972829-8A16-6E47-B717-3364C7BD92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29" name="AutoShape 400">
                  <a:extLst>
                    <a:ext uri="{FF2B5EF4-FFF2-40B4-BE49-F238E27FC236}">
                      <a16:creationId xmlns:a16="http://schemas.microsoft.com/office/drawing/2014/main" id="{E60C4025-90B9-A647-863C-1FEFBD8A4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0" name="AutoShape 401">
                  <a:extLst>
                    <a:ext uri="{FF2B5EF4-FFF2-40B4-BE49-F238E27FC236}">
                      <a16:creationId xmlns:a16="http://schemas.microsoft.com/office/drawing/2014/main" id="{5C30FC9A-5758-C543-9950-783F68617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09" name="Rectangle 402">
                <a:extLst>
                  <a:ext uri="{FF2B5EF4-FFF2-40B4-BE49-F238E27FC236}">
                    <a16:creationId xmlns:a16="http://schemas.microsoft.com/office/drawing/2014/main" id="{8DDE3471-A288-6245-884A-B0607E1F6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0" name="Rectangle 403">
                <a:extLst>
                  <a:ext uri="{FF2B5EF4-FFF2-40B4-BE49-F238E27FC236}">
                    <a16:creationId xmlns:a16="http://schemas.microsoft.com/office/drawing/2014/main" id="{7B5A163C-1F88-0443-87E9-51D1B2C39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1" name="Group 404">
                <a:extLst>
                  <a:ext uri="{FF2B5EF4-FFF2-40B4-BE49-F238E27FC236}">
                    <a16:creationId xmlns:a16="http://schemas.microsoft.com/office/drawing/2014/main" id="{D7C44D5A-AB33-A744-B633-909E75E58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7" name="AutoShape 405">
                  <a:extLst>
                    <a:ext uri="{FF2B5EF4-FFF2-40B4-BE49-F238E27FC236}">
                      <a16:creationId xmlns:a16="http://schemas.microsoft.com/office/drawing/2014/main" id="{BB140094-DC4B-CC48-B901-9AF64D80B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8" name="AutoShape 406">
                  <a:extLst>
                    <a:ext uri="{FF2B5EF4-FFF2-40B4-BE49-F238E27FC236}">
                      <a16:creationId xmlns:a16="http://schemas.microsoft.com/office/drawing/2014/main" id="{43B72EE6-71A8-E947-8E6C-0468656DD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2" name="Freeform 407">
                <a:extLst>
                  <a:ext uri="{FF2B5EF4-FFF2-40B4-BE49-F238E27FC236}">
                    <a16:creationId xmlns:a16="http://schemas.microsoft.com/office/drawing/2014/main" id="{D8EE526A-D741-074E-8520-BBA303937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13" name="Group 408">
                <a:extLst>
                  <a:ext uri="{FF2B5EF4-FFF2-40B4-BE49-F238E27FC236}">
                    <a16:creationId xmlns:a16="http://schemas.microsoft.com/office/drawing/2014/main" id="{8DC6A1FE-670A-8F4C-B521-23ECDDF7E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25" name="AutoShape 409">
                  <a:extLst>
                    <a:ext uri="{FF2B5EF4-FFF2-40B4-BE49-F238E27FC236}">
                      <a16:creationId xmlns:a16="http://schemas.microsoft.com/office/drawing/2014/main" id="{0F0B48EC-30B0-2447-9BE4-237A0F1D6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6" name="AutoShape 410">
                  <a:extLst>
                    <a:ext uri="{FF2B5EF4-FFF2-40B4-BE49-F238E27FC236}">
                      <a16:creationId xmlns:a16="http://schemas.microsoft.com/office/drawing/2014/main" id="{9C1B49B1-17F4-994D-8ECA-C396B76F7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14" name="Rectangle 411">
                <a:extLst>
                  <a:ext uri="{FF2B5EF4-FFF2-40B4-BE49-F238E27FC236}">
                    <a16:creationId xmlns:a16="http://schemas.microsoft.com/office/drawing/2014/main" id="{A0980C94-D527-BA41-8507-6B28776A9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5" name="Freeform 412">
                <a:extLst>
                  <a:ext uri="{FF2B5EF4-FFF2-40B4-BE49-F238E27FC236}">
                    <a16:creationId xmlns:a16="http://schemas.microsoft.com/office/drawing/2014/main" id="{F0295E91-976F-C148-BFB3-59549C538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6" name="Freeform 413">
                <a:extLst>
                  <a:ext uri="{FF2B5EF4-FFF2-40B4-BE49-F238E27FC236}">
                    <a16:creationId xmlns:a16="http://schemas.microsoft.com/office/drawing/2014/main" id="{2C2F1597-CAE7-5248-BDE8-D6B16C528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7" name="Oval 414">
                <a:extLst>
                  <a:ext uri="{FF2B5EF4-FFF2-40B4-BE49-F238E27FC236}">
                    <a16:creationId xmlns:a16="http://schemas.microsoft.com/office/drawing/2014/main" id="{914741F1-D3EA-3645-9C4D-9E5B4C953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8" name="Freeform 415">
                <a:extLst>
                  <a:ext uri="{FF2B5EF4-FFF2-40B4-BE49-F238E27FC236}">
                    <a16:creationId xmlns:a16="http://schemas.microsoft.com/office/drawing/2014/main" id="{079F15E3-5A9F-844C-92CA-F9CBADE82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9" name="AutoShape 416">
                <a:extLst>
                  <a:ext uri="{FF2B5EF4-FFF2-40B4-BE49-F238E27FC236}">
                    <a16:creationId xmlns:a16="http://schemas.microsoft.com/office/drawing/2014/main" id="{25F2967B-CA00-2D49-B406-7209F80FB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417">
                <a:extLst>
                  <a:ext uri="{FF2B5EF4-FFF2-40B4-BE49-F238E27FC236}">
                    <a16:creationId xmlns:a16="http://schemas.microsoft.com/office/drawing/2014/main" id="{60A760B4-92D7-954E-A584-1C2A30FC6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1" name="Oval 418">
                <a:extLst>
                  <a:ext uri="{FF2B5EF4-FFF2-40B4-BE49-F238E27FC236}">
                    <a16:creationId xmlns:a16="http://schemas.microsoft.com/office/drawing/2014/main" id="{A94E8FB4-D219-2843-94C1-6710451B9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Oval 419">
                <a:extLst>
                  <a:ext uri="{FF2B5EF4-FFF2-40B4-BE49-F238E27FC236}">
                    <a16:creationId xmlns:a16="http://schemas.microsoft.com/office/drawing/2014/main" id="{CBBF0878-886F-8240-BCA7-1F50627F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23" name="Oval 420">
                <a:extLst>
                  <a:ext uri="{FF2B5EF4-FFF2-40B4-BE49-F238E27FC236}">
                    <a16:creationId xmlns:a16="http://schemas.microsoft.com/office/drawing/2014/main" id="{722EEBED-10FC-6E4D-AABD-99355D38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Rectangle 421">
                <a:extLst>
                  <a:ext uri="{FF2B5EF4-FFF2-40B4-BE49-F238E27FC236}">
                    <a16:creationId xmlns:a16="http://schemas.microsoft.com/office/drawing/2014/main" id="{92E23A4D-5618-484A-93AD-2343A3977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9" name="Group 356">
              <a:extLst>
                <a:ext uri="{FF2B5EF4-FFF2-40B4-BE49-F238E27FC236}">
                  <a16:creationId xmlns:a16="http://schemas.microsoft.com/office/drawing/2014/main" id="{0FAAD616-9809-0F47-9C32-F28BCE96C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369" name="Freeform 357">
                <a:extLst>
                  <a:ext uri="{FF2B5EF4-FFF2-40B4-BE49-F238E27FC236}">
                    <a16:creationId xmlns:a16="http://schemas.microsoft.com/office/drawing/2014/main" id="{2EB65E56-496B-EE43-A5BA-0034EDBB8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0" name="Rectangle 358">
                <a:extLst>
                  <a:ext uri="{FF2B5EF4-FFF2-40B4-BE49-F238E27FC236}">
                    <a16:creationId xmlns:a16="http://schemas.microsoft.com/office/drawing/2014/main" id="{E623A3D2-E041-CF4A-AEB9-0E88006BF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1" name="Freeform 359">
                <a:extLst>
                  <a:ext uri="{FF2B5EF4-FFF2-40B4-BE49-F238E27FC236}">
                    <a16:creationId xmlns:a16="http://schemas.microsoft.com/office/drawing/2014/main" id="{06D96649-1A4B-D349-BD4A-B3CA1C35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2" name="Freeform 360">
                <a:extLst>
                  <a:ext uri="{FF2B5EF4-FFF2-40B4-BE49-F238E27FC236}">
                    <a16:creationId xmlns:a16="http://schemas.microsoft.com/office/drawing/2014/main" id="{8CB236BD-E7A4-F54C-A810-99FD583B4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3" name="Rectangle 361">
                <a:extLst>
                  <a:ext uri="{FF2B5EF4-FFF2-40B4-BE49-F238E27FC236}">
                    <a16:creationId xmlns:a16="http://schemas.microsoft.com/office/drawing/2014/main" id="{92C08DD8-675E-D34D-A84F-65A2DE10F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4" name="Group 362">
                <a:extLst>
                  <a:ext uri="{FF2B5EF4-FFF2-40B4-BE49-F238E27FC236}">
                    <a16:creationId xmlns:a16="http://schemas.microsoft.com/office/drawing/2014/main" id="{168D1B37-2023-2A4F-AEFF-7BCC58029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99" name="AutoShape 363">
                  <a:extLst>
                    <a:ext uri="{FF2B5EF4-FFF2-40B4-BE49-F238E27FC236}">
                      <a16:creationId xmlns:a16="http://schemas.microsoft.com/office/drawing/2014/main" id="{697647FE-4187-6C41-95DB-62B9652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0" name="AutoShape 364">
                  <a:extLst>
                    <a:ext uri="{FF2B5EF4-FFF2-40B4-BE49-F238E27FC236}">
                      <a16:creationId xmlns:a16="http://schemas.microsoft.com/office/drawing/2014/main" id="{64F362C9-3CBA-504B-95A3-38E06F067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94D546CA-749A-BC48-B20F-57C5A807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6" name="Group 366">
                <a:extLst>
                  <a:ext uri="{FF2B5EF4-FFF2-40B4-BE49-F238E27FC236}">
                    <a16:creationId xmlns:a16="http://schemas.microsoft.com/office/drawing/2014/main" id="{1812EEBE-2662-1E46-B90F-2E97DD6FE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97" name="AutoShape 367">
                  <a:extLst>
                    <a:ext uri="{FF2B5EF4-FFF2-40B4-BE49-F238E27FC236}">
                      <a16:creationId xmlns:a16="http://schemas.microsoft.com/office/drawing/2014/main" id="{5354875B-2A6A-B040-9309-A4A5A50F3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8" name="AutoShape 368">
                  <a:extLst>
                    <a:ext uri="{FF2B5EF4-FFF2-40B4-BE49-F238E27FC236}">
                      <a16:creationId xmlns:a16="http://schemas.microsoft.com/office/drawing/2014/main" id="{7085F58B-EEE8-BE46-B008-54CF97C60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77" name="Rectangle 369">
                <a:extLst>
                  <a:ext uri="{FF2B5EF4-FFF2-40B4-BE49-F238E27FC236}">
                    <a16:creationId xmlns:a16="http://schemas.microsoft.com/office/drawing/2014/main" id="{AB889316-958A-3944-8776-456DA75A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Rectangle 370">
                <a:extLst>
                  <a:ext uri="{FF2B5EF4-FFF2-40B4-BE49-F238E27FC236}">
                    <a16:creationId xmlns:a16="http://schemas.microsoft.com/office/drawing/2014/main" id="{28A61210-9BA6-1B42-99F0-0AA06313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79" name="Group 371">
                <a:extLst>
                  <a:ext uri="{FF2B5EF4-FFF2-40B4-BE49-F238E27FC236}">
                    <a16:creationId xmlns:a16="http://schemas.microsoft.com/office/drawing/2014/main" id="{2D18D821-27B1-1C41-BCE9-F6BAA81749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95" name="AutoShape 372">
                  <a:extLst>
                    <a:ext uri="{FF2B5EF4-FFF2-40B4-BE49-F238E27FC236}">
                      <a16:creationId xmlns:a16="http://schemas.microsoft.com/office/drawing/2014/main" id="{B58EE831-7F05-9245-A127-DD8BBE0CA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6" name="AutoShape 373">
                  <a:extLst>
                    <a:ext uri="{FF2B5EF4-FFF2-40B4-BE49-F238E27FC236}">
                      <a16:creationId xmlns:a16="http://schemas.microsoft.com/office/drawing/2014/main" id="{85C001D1-A6CB-AF4D-AEBE-CA0F781AA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0" name="Freeform 374">
                <a:extLst>
                  <a:ext uri="{FF2B5EF4-FFF2-40B4-BE49-F238E27FC236}">
                    <a16:creationId xmlns:a16="http://schemas.microsoft.com/office/drawing/2014/main" id="{B8F2D608-6D10-E648-961C-502BF52F2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81" name="Group 375">
                <a:extLst>
                  <a:ext uri="{FF2B5EF4-FFF2-40B4-BE49-F238E27FC236}">
                    <a16:creationId xmlns:a16="http://schemas.microsoft.com/office/drawing/2014/main" id="{EA90B984-0232-2446-8671-DE7D83867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93" name="AutoShape 376">
                  <a:extLst>
                    <a:ext uri="{FF2B5EF4-FFF2-40B4-BE49-F238E27FC236}">
                      <a16:creationId xmlns:a16="http://schemas.microsoft.com/office/drawing/2014/main" id="{6EB17013-082B-8046-B555-12F5A15C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4" name="AutoShape 377">
                  <a:extLst>
                    <a:ext uri="{FF2B5EF4-FFF2-40B4-BE49-F238E27FC236}">
                      <a16:creationId xmlns:a16="http://schemas.microsoft.com/office/drawing/2014/main" id="{A70DD0EF-6EE9-E241-AB7E-EB4BDADA2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82" name="Rectangle 378">
                <a:extLst>
                  <a:ext uri="{FF2B5EF4-FFF2-40B4-BE49-F238E27FC236}">
                    <a16:creationId xmlns:a16="http://schemas.microsoft.com/office/drawing/2014/main" id="{06B18518-E7AE-2941-AC96-4C9A6B0F0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3" name="Freeform 379">
                <a:extLst>
                  <a:ext uri="{FF2B5EF4-FFF2-40B4-BE49-F238E27FC236}">
                    <a16:creationId xmlns:a16="http://schemas.microsoft.com/office/drawing/2014/main" id="{C884ECAB-FBB2-1146-9BA8-9234C1076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4" name="Freeform 380">
                <a:extLst>
                  <a:ext uri="{FF2B5EF4-FFF2-40B4-BE49-F238E27FC236}">
                    <a16:creationId xmlns:a16="http://schemas.microsoft.com/office/drawing/2014/main" id="{86ACC5C0-75DC-D644-9593-987029E2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5" name="Oval 381">
                <a:extLst>
                  <a:ext uri="{FF2B5EF4-FFF2-40B4-BE49-F238E27FC236}">
                    <a16:creationId xmlns:a16="http://schemas.microsoft.com/office/drawing/2014/main" id="{8F3063A0-8C29-3F4C-BBB6-E5C3DB20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6" name="Freeform 382">
                <a:extLst>
                  <a:ext uri="{FF2B5EF4-FFF2-40B4-BE49-F238E27FC236}">
                    <a16:creationId xmlns:a16="http://schemas.microsoft.com/office/drawing/2014/main" id="{458BBF01-F7B3-7C4A-9F9B-C150FEAC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383">
                <a:extLst>
                  <a:ext uri="{FF2B5EF4-FFF2-40B4-BE49-F238E27FC236}">
                    <a16:creationId xmlns:a16="http://schemas.microsoft.com/office/drawing/2014/main" id="{F09EBB6E-D725-9948-A7CD-454E0B2D0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8" name="AutoShape 384">
                <a:extLst>
                  <a:ext uri="{FF2B5EF4-FFF2-40B4-BE49-F238E27FC236}">
                    <a16:creationId xmlns:a16="http://schemas.microsoft.com/office/drawing/2014/main" id="{02BBEBA8-A2A8-6940-9840-37361C65A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Oval 385">
                <a:extLst>
                  <a:ext uri="{FF2B5EF4-FFF2-40B4-BE49-F238E27FC236}">
                    <a16:creationId xmlns:a16="http://schemas.microsoft.com/office/drawing/2014/main" id="{6CD76452-9A37-284A-AC19-94EAEBD6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0" name="Oval 386">
                <a:extLst>
                  <a:ext uri="{FF2B5EF4-FFF2-40B4-BE49-F238E27FC236}">
                    <a16:creationId xmlns:a16="http://schemas.microsoft.com/office/drawing/2014/main" id="{1E726A08-C3CF-E243-B6EC-2B48F6CD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91" name="Oval 387">
                <a:extLst>
                  <a:ext uri="{FF2B5EF4-FFF2-40B4-BE49-F238E27FC236}">
                    <a16:creationId xmlns:a16="http://schemas.microsoft.com/office/drawing/2014/main" id="{EA8C927A-FBE1-A045-983E-D27E291B7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2" name="Rectangle 388">
                <a:extLst>
                  <a:ext uri="{FF2B5EF4-FFF2-40B4-BE49-F238E27FC236}">
                    <a16:creationId xmlns:a16="http://schemas.microsoft.com/office/drawing/2014/main" id="{C8D6AC43-68AF-D54D-86AA-678153092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0" name="Group 320">
              <a:extLst>
                <a:ext uri="{FF2B5EF4-FFF2-40B4-BE49-F238E27FC236}">
                  <a16:creationId xmlns:a16="http://schemas.microsoft.com/office/drawing/2014/main" id="{BCA856A3-13D3-2047-A080-FFDA86B41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337" name="Freeform 321">
                <a:extLst>
                  <a:ext uri="{FF2B5EF4-FFF2-40B4-BE49-F238E27FC236}">
                    <a16:creationId xmlns:a16="http://schemas.microsoft.com/office/drawing/2014/main" id="{E9C36205-9E0D-2941-8A7D-957488780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8" name="Rectangle 322">
                <a:extLst>
                  <a:ext uri="{FF2B5EF4-FFF2-40B4-BE49-F238E27FC236}">
                    <a16:creationId xmlns:a16="http://schemas.microsoft.com/office/drawing/2014/main" id="{DC6B3BB4-B3F9-6649-8059-F6509EF98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9" name="Freeform 323">
                <a:extLst>
                  <a:ext uri="{FF2B5EF4-FFF2-40B4-BE49-F238E27FC236}">
                    <a16:creationId xmlns:a16="http://schemas.microsoft.com/office/drawing/2014/main" id="{95CD3C72-5158-C545-A42A-E0769B68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0" name="Freeform 324">
                <a:extLst>
                  <a:ext uri="{FF2B5EF4-FFF2-40B4-BE49-F238E27FC236}">
                    <a16:creationId xmlns:a16="http://schemas.microsoft.com/office/drawing/2014/main" id="{1090F3E0-60AF-444E-8E42-17F66B71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1" name="Rectangle 325">
                <a:extLst>
                  <a:ext uri="{FF2B5EF4-FFF2-40B4-BE49-F238E27FC236}">
                    <a16:creationId xmlns:a16="http://schemas.microsoft.com/office/drawing/2014/main" id="{3E522ADC-77DE-624F-87AA-FAECC9207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2" name="Group 326">
                <a:extLst>
                  <a:ext uri="{FF2B5EF4-FFF2-40B4-BE49-F238E27FC236}">
                    <a16:creationId xmlns:a16="http://schemas.microsoft.com/office/drawing/2014/main" id="{9A881071-53C4-854C-B41F-14CD734AB8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7" name="AutoShape 327">
                  <a:extLst>
                    <a:ext uri="{FF2B5EF4-FFF2-40B4-BE49-F238E27FC236}">
                      <a16:creationId xmlns:a16="http://schemas.microsoft.com/office/drawing/2014/main" id="{5EC42EDF-C001-704E-BAAE-2375ABBC8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8" name="AutoShape 328">
                  <a:extLst>
                    <a:ext uri="{FF2B5EF4-FFF2-40B4-BE49-F238E27FC236}">
                      <a16:creationId xmlns:a16="http://schemas.microsoft.com/office/drawing/2014/main" id="{D887905D-58B1-9A4E-A16A-32F0BF16C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3" name="Rectangle 329">
                <a:extLst>
                  <a:ext uri="{FF2B5EF4-FFF2-40B4-BE49-F238E27FC236}">
                    <a16:creationId xmlns:a16="http://schemas.microsoft.com/office/drawing/2014/main" id="{36A11B0A-F86E-BE46-B4B2-5F605E896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4" name="Group 330">
                <a:extLst>
                  <a:ext uri="{FF2B5EF4-FFF2-40B4-BE49-F238E27FC236}">
                    <a16:creationId xmlns:a16="http://schemas.microsoft.com/office/drawing/2014/main" id="{0D898D3E-53D5-FA42-B3ED-1A902F55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5" name="AutoShape 331">
                  <a:extLst>
                    <a:ext uri="{FF2B5EF4-FFF2-40B4-BE49-F238E27FC236}">
                      <a16:creationId xmlns:a16="http://schemas.microsoft.com/office/drawing/2014/main" id="{140CF4C1-2936-734F-BC64-690AD15BC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6" name="AutoShape 332">
                  <a:extLst>
                    <a:ext uri="{FF2B5EF4-FFF2-40B4-BE49-F238E27FC236}">
                      <a16:creationId xmlns:a16="http://schemas.microsoft.com/office/drawing/2014/main" id="{25379ADE-E4A2-3644-A2E3-CEB92CF3E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5" name="Rectangle 333">
                <a:extLst>
                  <a:ext uri="{FF2B5EF4-FFF2-40B4-BE49-F238E27FC236}">
                    <a16:creationId xmlns:a16="http://schemas.microsoft.com/office/drawing/2014/main" id="{58B982F1-2C06-C64E-8596-911105974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Rectangle 334">
                <a:extLst>
                  <a:ext uri="{FF2B5EF4-FFF2-40B4-BE49-F238E27FC236}">
                    <a16:creationId xmlns:a16="http://schemas.microsoft.com/office/drawing/2014/main" id="{EC5379D6-711E-1046-B80F-16F89DE4F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7" name="Group 335">
                <a:extLst>
                  <a:ext uri="{FF2B5EF4-FFF2-40B4-BE49-F238E27FC236}">
                    <a16:creationId xmlns:a16="http://schemas.microsoft.com/office/drawing/2014/main" id="{62B6A9C1-9ECF-E740-8210-537B54075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" name="AutoShape 336">
                  <a:extLst>
                    <a:ext uri="{FF2B5EF4-FFF2-40B4-BE49-F238E27FC236}">
                      <a16:creationId xmlns:a16="http://schemas.microsoft.com/office/drawing/2014/main" id="{9D8FBAA6-1137-6844-B6C0-8AE8A997B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4" name="AutoShape 337">
                  <a:extLst>
                    <a:ext uri="{FF2B5EF4-FFF2-40B4-BE49-F238E27FC236}">
                      <a16:creationId xmlns:a16="http://schemas.microsoft.com/office/drawing/2014/main" id="{69F4B76F-7829-E94B-BEA3-FD8D128BD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48" name="Freeform 338">
                <a:extLst>
                  <a:ext uri="{FF2B5EF4-FFF2-40B4-BE49-F238E27FC236}">
                    <a16:creationId xmlns:a16="http://schemas.microsoft.com/office/drawing/2014/main" id="{22A5C20A-B311-014E-A689-CAD61456A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349" name="Group 339">
                <a:extLst>
                  <a:ext uri="{FF2B5EF4-FFF2-40B4-BE49-F238E27FC236}">
                    <a16:creationId xmlns:a16="http://schemas.microsoft.com/office/drawing/2014/main" id="{925CE1AB-BA57-3848-BF71-4F28A97B45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1" name="AutoShape 340">
                  <a:extLst>
                    <a:ext uri="{FF2B5EF4-FFF2-40B4-BE49-F238E27FC236}">
                      <a16:creationId xmlns:a16="http://schemas.microsoft.com/office/drawing/2014/main" id="{B07E1427-3B3F-6340-A5C6-DEFB2FDEA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2" name="AutoShape 341">
                  <a:extLst>
                    <a:ext uri="{FF2B5EF4-FFF2-40B4-BE49-F238E27FC236}">
                      <a16:creationId xmlns:a16="http://schemas.microsoft.com/office/drawing/2014/main" id="{E9341EDB-352E-324A-895B-0C91268DF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350" name="Rectangle 342">
                <a:extLst>
                  <a:ext uri="{FF2B5EF4-FFF2-40B4-BE49-F238E27FC236}">
                    <a16:creationId xmlns:a16="http://schemas.microsoft.com/office/drawing/2014/main" id="{11D2D091-BAD4-0641-8566-710F8617E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1" name="Freeform 343">
                <a:extLst>
                  <a:ext uri="{FF2B5EF4-FFF2-40B4-BE49-F238E27FC236}">
                    <a16:creationId xmlns:a16="http://schemas.microsoft.com/office/drawing/2014/main" id="{3E9A5AE3-2D61-1346-98F1-082A92E96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2" name="Freeform 344">
                <a:extLst>
                  <a:ext uri="{FF2B5EF4-FFF2-40B4-BE49-F238E27FC236}">
                    <a16:creationId xmlns:a16="http://schemas.microsoft.com/office/drawing/2014/main" id="{C88A9B02-44A8-734D-A285-32FD607B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3" name="Oval 345">
                <a:extLst>
                  <a:ext uri="{FF2B5EF4-FFF2-40B4-BE49-F238E27FC236}">
                    <a16:creationId xmlns:a16="http://schemas.microsoft.com/office/drawing/2014/main" id="{F7E578EC-80CB-5240-8CD1-30DCB35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Freeform 346">
                <a:extLst>
                  <a:ext uri="{FF2B5EF4-FFF2-40B4-BE49-F238E27FC236}">
                    <a16:creationId xmlns:a16="http://schemas.microsoft.com/office/drawing/2014/main" id="{01251E70-248C-C54E-995F-050E4B38D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5" name="AutoShape 347">
                <a:extLst>
                  <a:ext uri="{FF2B5EF4-FFF2-40B4-BE49-F238E27FC236}">
                    <a16:creationId xmlns:a16="http://schemas.microsoft.com/office/drawing/2014/main" id="{8EDCF461-339C-BE45-B223-F7FF2FF53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348">
                <a:extLst>
                  <a:ext uri="{FF2B5EF4-FFF2-40B4-BE49-F238E27FC236}">
                    <a16:creationId xmlns:a16="http://schemas.microsoft.com/office/drawing/2014/main" id="{41BCC026-3C31-E047-BE6D-95F125EFB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7" name="Oval 349">
                <a:extLst>
                  <a:ext uri="{FF2B5EF4-FFF2-40B4-BE49-F238E27FC236}">
                    <a16:creationId xmlns:a16="http://schemas.microsoft.com/office/drawing/2014/main" id="{BDE395A6-533C-B447-98EC-373FD11B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Oval 350">
                <a:extLst>
                  <a:ext uri="{FF2B5EF4-FFF2-40B4-BE49-F238E27FC236}">
                    <a16:creationId xmlns:a16="http://schemas.microsoft.com/office/drawing/2014/main" id="{B4DADC3A-2C8C-F346-B8B8-136C0D22C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9" name="Oval 351">
                <a:extLst>
                  <a:ext uri="{FF2B5EF4-FFF2-40B4-BE49-F238E27FC236}">
                    <a16:creationId xmlns:a16="http://schemas.microsoft.com/office/drawing/2014/main" id="{38987EEB-88F2-1244-9E1C-2C362707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Rectangle 352">
                <a:extLst>
                  <a:ext uri="{FF2B5EF4-FFF2-40B4-BE49-F238E27FC236}">
                    <a16:creationId xmlns:a16="http://schemas.microsoft.com/office/drawing/2014/main" id="{AAD9CA5F-C3CC-4E40-B45E-D06325400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3D4712-7ACE-524B-B065-8A439F0D2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9">
              <a:extLst>
                <a:ext uri="{FF2B5EF4-FFF2-40B4-BE49-F238E27FC236}">
                  <a16:creationId xmlns:a16="http://schemas.microsoft.com/office/drawing/2014/main" id="{B7732DA7-70D9-1240-BF36-777385ECC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322" name="Rectangle 20">
                <a:extLst>
                  <a:ext uri="{FF2B5EF4-FFF2-40B4-BE49-F238E27FC236}">
                    <a16:creationId xmlns:a16="http://schemas.microsoft.com/office/drawing/2014/main" id="{7EF39355-B61B-E84C-B3EA-87B8386C9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3" name="Text Box 21">
                <a:extLst>
                  <a:ext uri="{FF2B5EF4-FFF2-40B4-BE49-F238E27FC236}">
                    <a16:creationId xmlns:a16="http://schemas.microsoft.com/office/drawing/2014/main" id="{26712A7D-44B8-304E-A5C8-D984194E69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Rectangle 22">
                <a:extLst>
                  <a:ext uri="{FF2B5EF4-FFF2-40B4-BE49-F238E27FC236}">
                    <a16:creationId xmlns:a16="http://schemas.microsoft.com/office/drawing/2014/main" id="{7D10463C-95E2-7A40-B36D-B52E7D083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5" name="Line 23">
                <a:extLst>
                  <a:ext uri="{FF2B5EF4-FFF2-40B4-BE49-F238E27FC236}">
                    <a16:creationId xmlns:a16="http://schemas.microsoft.com/office/drawing/2014/main" id="{68F9A836-2CFD-7B42-A92E-BE9292B82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Line 24">
                <a:extLst>
                  <a:ext uri="{FF2B5EF4-FFF2-40B4-BE49-F238E27FC236}">
                    <a16:creationId xmlns:a16="http://schemas.microsoft.com/office/drawing/2014/main" id="{1779996E-0F2D-8442-BDA2-3F87ED998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7" name="Line 25">
                <a:extLst>
                  <a:ext uri="{FF2B5EF4-FFF2-40B4-BE49-F238E27FC236}">
                    <a16:creationId xmlns:a16="http://schemas.microsoft.com/office/drawing/2014/main" id="{40E69C7B-2F1A-5E44-95A1-0FA6ED855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Line 26">
                <a:extLst>
                  <a:ext uri="{FF2B5EF4-FFF2-40B4-BE49-F238E27FC236}">
                    <a16:creationId xmlns:a16="http://schemas.microsoft.com/office/drawing/2014/main" id="{CFC35C20-DD29-644F-933D-922B8557D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9" name="Line 27">
                <a:extLst>
                  <a:ext uri="{FF2B5EF4-FFF2-40B4-BE49-F238E27FC236}">
                    <a16:creationId xmlns:a16="http://schemas.microsoft.com/office/drawing/2014/main" id="{43DE343D-639B-8043-A638-7551BBFAB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Line 28">
                <a:extLst>
                  <a:ext uri="{FF2B5EF4-FFF2-40B4-BE49-F238E27FC236}">
                    <a16:creationId xmlns:a16="http://schemas.microsoft.com/office/drawing/2014/main" id="{73CAB6AE-7763-9144-9C11-A01FC5334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1" name="Line 29">
                <a:extLst>
                  <a:ext uri="{FF2B5EF4-FFF2-40B4-BE49-F238E27FC236}">
                    <a16:creationId xmlns:a16="http://schemas.microsoft.com/office/drawing/2014/main" id="{04D1B335-C850-7F4C-B4D0-A23B2568D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Rectangle 30">
                <a:extLst>
                  <a:ext uri="{FF2B5EF4-FFF2-40B4-BE49-F238E27FC236}">
                    <a16:creationId xmlns:a16="http://schemas.microsoft.com/office/drawing/2014/main" id="{D75BC7AF-5CB3-C249-8C45-6520E20D0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3" name="Rectangle 31">
                <a:extLst>
                  <a:ext uri="{FF2B5EF4-FFF2-40B4-BE49-F238E27FC236}">
                    <a16:creationId xmlns:a16="http://schemas.microsoft.com/office/drawing/2014/main" id="{74DAAAB9-27DF-DA4B-872B-8B29FE6D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4" name="Rectangle 32">
                <a:extLst>
                  <a:ext uri="{FF2B5EF4-FFF2-40B4-BE49-F238E27FC236}">
                    <a16:creationId xmlns:a16="http://schemas.microsoft.com/office/drawing/2014/main" id="{5F99C941-D513-9148-ABE9-3B9B588B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5" name="Rectangle 33">
                <a:extLst>
                  <a:ext uri="{FF2B5EF4-FFF2-40B4-BE49-F238E27FC236}">
                    <a16:creationId xmlns:a16="http://schemas.microsoft.com/office/drawing/2014/main" id="{3651F20B-728B-344C-B4AD-749B1DEAC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6" name="Rectangle 34">
                <a:extLst>
                  <a:ext uri="{FF2B5EF4-FFF2-40B4-BE49-F238E27FC236}">
                    <a16:creationId xmlns:a16="http://schemas.microsoft.com/office/drawing/2014/main" id="{7164AE9B-5D5E-3949-A3F4-DED08F720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3" name="Group 60">
              <a:extLst>
                <a:ext uri="{FF2B5EF4-FFF2-40B4-BE49-F238E27FC236}">
                  <a16:creationId xmlns:a16="http://schemas.microsoft.com/office/drawing/2014/main" id="{5A333144-1730-0C4F-A832-56ED7E3B8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9395864E-A9B4-5342-82A1-DE3B8AFE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Text Box 62">
                <a:extLst>
                  <a:ext uri="{FF2B5EF4-FFF2-40B4-BE49-F238E27FC236}">
                    <a16:creationId xmlns:a16="http://schemas.microsoft.com/office/drawing/2014/main" id="{5AACD721-3312-0F4C-BAF3-B6F1B5616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93B2530E-F2E5-1041-B7D2-9465CE4E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64">
                <a:extLst>
                  <a:ext uri="{FF2B5EF4-FFF2-40B4-BE49-F238E27FC236}">
                    <a16:creationId xmlns:a16="http://schemas.microsoft.com/office/drawing/2014/main" id="{894E865A-3431-FD4B-96A5-C97DAAC7A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65">
                <a:extLst>
                  <a:ext uri="{FF2B5EF4-FFF2-40B4-BE49-F238E27FC236}">
                    <a16:creationId xmlns:a16="http://schemas.microsoft.com/office/drawing/2014/main" id="{3CA43AF7-D356-4142-A618-06DCB232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66">
                <a:extLst>
                  <a:ext uri="{FF2B5EF4-FFF2-40B4-BE49-F238E27FC236}">
                    <a16:creationId xmlns:a16="http://schemas.microsoft.com/office/drawing/2014/main" id="{4F8E4FC5-0A2A-4849-97E6-425A5D2E6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67">
                <a:extLst>
                  <a:ext uri="{FF2B5EF4-FFF2-40B4-BE49-F238E27FC236}">
                    <a16:creationId xmlns:a16="http://schemas.microsoft.com/office/drawing/2014/main" id="{343125A4-6A3A-F943-89E3-12B16C09D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Line 68">
                <a:extLst>
                  <a:ext uri="{FF2B5EF4-FFF2-40B4-BE49-F238E27FC236}">
                    <a16:creationId xmlns:a16="http://schemas.microsoft.com/office/drawing/2014/main" id="{D4CB6017-5831-FA48-815B-BE929702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Line 69">
                <a:extLst>
                  <a:ext uri="{FF2B5EF4-FFF2-40B4-BE49-F238E27FC236}">
                    <a16:creationId xmlns:a16="http://schemas.microsoft.com/office/drawing/2014/main" id="{E4754EF7-D910-814B-8B41-2FD2BAA87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Line 70">
                <a:extLst>
                  <a:ext uri="{FF2B5EF4-FFF2-40B4-BE49-F238E27FC236}">
                    <a16:creationId xmlns:a16="http://schemas.microsoft.com/office/drawing/2014/main" id="{F137C288-EF55-D540-A997-85FA917D73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71">
                <a:extLst>
                  <a:ext uri="{FF2B5EF4-FFF2-40B4-BE49-F238E27FC236}">
                    <a16:creationId xmlns:a16="http://schemas.microsoft.com/office/drawing/2014/main" id="{F56FC77C-FB59-7F4E-B825-2A488EF8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72">
                <a:extLst>
                  <a:ext uri="{FF2B5EF4-FFF2-40B4-BE49-F238E27FC236}">
                    <a16:creationId xmlns:a16="http://schemas.microsoft.com/office/drawing/2014/main" id="{F41D8631-6A74-BA42-8A05-01D02E0EA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9" name="Rectangle 73">
                <a:extLst>
                  <a:ext uri="{FF2B5EF4-FFF2-40B4-BE49-F238E27FC236}">
                    <a16:creationId xmlns:a16="http://schemas.microsoft.com/office/drawing/2014/main" id="{C73BF6A9-3054-FB43-A0C0-EB576EBF1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Rectangle 74">
                <a:extLst>
                  <a:ext uri="{FF2B5EF4-FFF2-40B4-BE49-F238E27FC236}">
                    <a16:creationId xmlns:a16="http://schemas.microsoft.com/office/drawing/2014/main" id="{944FDC84-5A12-CC42-9A23-A92DDF6A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1" name="Rectangle 75">
                <a:extLst>
                  <a:ext uri="{FF2B5EF4-FFF2-40B4-BE49-F238E27FC236}">
                    <a16:creationId xmlns:a16="http://schemas.microsoft.com/office/drawing/2014/main" id="{88D6DBF9-99B2-4544-BF6D-329E89DCB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44" name="Group 96">
              <a:extLst>
                <a:ext uri="{FF2B5EF4-FFF2-40B4-BE49-F238E27FC236}">
                  <a16:creationId xmlns:a16="http://schemas.microsoft.com/office/drawing/2014/main" id="{57000094-DC40-484B-A0CA-146FA733F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292" name="Rectangle 97">
                <a:extLst>
                  <a:ext uri="{FF2B5EF4-FFF2-40B4-BE49-F238E27FC236}">
                    <a16:creationId xmlns:a16="http://schemas.microsoft.com/office/drawing/2014/main" id="{23688015-1451-B649-A136-19DFE598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Text Box 98">
                <a:extLst>
                  <a:ext uri="{FF2B5EF4-FFF2-40B4-BE49-F238E27FC236}">
                    <a16:creationId xmlns:a16="http://schemas.microsoft.com/office/drawing/2014/main" id="{8D2FAA41-802D-714B-9684-49001E0C1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8" y="2627"/>
                <a:ext cx="485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mail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server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Rectangle 99">
                <a:extLst>
                  <a:ext uri="{FF2B5EF4-FFF2-40B4-BE49-F238E27FC236}">
                    <a16:creationId xmlns:a16="http://schemas.microsoft.com/office/drawing/2014/main" id="{A4CCD107-61E7-3242-85D1-3EAFC1B47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Line 100">
                <a:extLst>
                  <a:ext uri="{FF2B5EF4-FFF2-40B4-BE49-F238E27FC236}">
                    <a16:creationId xmlns:a16="http://schemas.microsoft.com/office/drawing/2014/main" id="{2743033E-E6A8-F646-99FA-C57B67EFD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Line 101">
                <a:extLst>
                  <a:ext uri="{FF2B5EF4-FFF2-40B4-BE49-F238E27FC236}">
                    <a16:creationId xmlns:a16="http://schemas.microsoft.com/office/drawing/2014/main" id="{2C5C87C8-3EB9-C345-8455-9601CC8BF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Line 102">
                <a:extLst>
                  <a:ext uri="{FF2B5EF4-FFF2-40B4-BE49-F238E27FC236}">
                    <a16:creationId xmlns:a16="http://schemas.microsoft.com/office/drawing/2014/main" id="{61F561F5-A8AF-F046-8A1B-EB72756DC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8" name="Line 103">
                <a:extLst>
                  <a:ext uri="{FF2B5EF4-FFF2-40B4-BE49-F238E27FC236}">
                    <a16:creationId xmlns:a16="http://schemas.microsoft.com/office/drawing/2014/main" id="{189B5DCD-C8CD-4049-BF55-784B4932C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Line 104">
                <a:extLst>
                  <a:ext uri="{FF2B5EF4-FFF2-40B4-BE49-F238E27FC236}">
                    <a16:creationId xmlns:a16="http://schemas.microsoft.com/office/drawing/2014/main" id="{51E021BF-BE11-C748-8956-6CE4588C2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0" name="Line 105">
                <a:extLst>
                  <a:ext uri="{FF2B5EF4-FFF2-40B4-BE49-F238E27FC236}">
                    <a16:creationId xmlns:a16="http://schemas.microsoft.com/office/drawing/2014/main" id="{4B929A3B-B815-E441-922D-EA14E8C14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1" name="Line 106">
                <a:extLst>
                  <a:ext uri="{FF2B5EF4-FFF2-40B4-BE49-F238E27FC236}">
                    <a16:creationId xmlns:a16="http://schemas.microsoft.com/office/drawing/2014/main" id="{5A282BD2-5338-3E4D-8636-9D489C73E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2" name="Rectangle 107">
                <a:extLst>
                  <a:ext uri="{FF2B5EF4-FFF2-40B4-BE49-F238E27FC236}">
                    <a16:creationId xmlns:a16="http://schemas.microsoft.com/office/drawing/2014/main" id="{8E194D1F-5621-4E4F-9797-A2C32D688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3" name="Rectangle 108">
                <a:extLst>
                  <a:ext uri="{FF2B5EF4-FFF2-40B4-BE49-F238E27FC236}">
                    <a16:creationId xmlns:a16="http://schemas.microsoft.com/office/drawing/2014/main" id="{AD50D80A-F8D2-514C-87E9-4ACA4207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4" name="Rectangle 109">
                <a:extLst>
                  <a:ext uri="{FF2B5EF4-FFF2-40B4-BE49-F238E27FC236}">
                    <a16:creationId xmlns:a16="http://schemas.microsoft.com/office/drawing/2014/main" id="{2275F6D3-E63F-C04C-A0DE-16B4A4842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:a16="http://schemas.microsoft.com/office/drawing/2014/main" id="{48706195-34DD-A541-88E3-15F1D1F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:a16="http://schemas.microsoft.com/office/drawing/2014/main" id="{3F644955-990A-3D46-8B8D-8C68D095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5" name="Line 117">
              <a:extLst>
                <a:ext uri="{FF2B5EF4-FFF2-40B4-BE49-F238E27FC236}">
                  <a16:creationId xmlns:a16="http://schemas.microsoft.com/office/drawing/2014/main" id="{14A97E77-F498-9E42-8702-8B7F5D1AC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Line 118">
              <a:extLst>
                <a:ext uri="{FF2B5EF4-FFF2-40B4-BE49-F238E27FC236}">
                  <a16:creationId xmlns:a16="http://schemas.microsoft.com/office/drawing/2014/main" id="{32DA8ECF-6761-E64E-A313-7489BEF95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19">
              <a:extLst>
                <a:ext uri="{FF2B5EF4-FFF2-40B4-BE49-F238E27FC236}">
                  <a16:creationId xmlns:a16="http://schemas.microsoft.com/office/drawing/2014/main" id="{BA52A921-FC7C-6043-901B-354417734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9" y="2535"/>
              <a:ext cx="641" cy="330"/>
              <a:chOff x="3749" y="2537"/>
              <a:chExt cx="641" cy="330"/>
            </a:xfrm>
          </p:grpSpPr>
          <p:sp>
            <p:nvSpPr>
              <p:cNvPr id="290" name="Rectangle 120">
                <a:extLst>
                  <a:ext uri="{FF2B5EF4-FFF2-40B4-BE49-F238E27FC236}">
                    <a16:creationId xmlns:a16="http://schemas.microsoft.com/office/drawing/2014/main" id="{0C8E9259-98F2-604F-A4C6-3A7F488FC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Text Box 121">
                <a:extLst>
                  <a:ext uri="{FF2B5EF4-FFF2-40B4-BE49-F238E27FC236}">
                    <a16:creationId xmlns:a16="http://schemas.microsoft.com/office/drawing/2014/main" id="{211C72D2-CB25-324F-AB81-6EE0282F0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8" name="Group 122">
              <a:extLst>
                <a:ext uri="{FF2B5EF4-FFF2-40B4-BE49-F238E27FC236}">
                  <a16:creationId xmlns:a16="http://schemas.microsoft.com/office/drawing/2014/main" id="{0C8CF91C-30A4-724C-9B71-2A06A2948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5" y="1743"/>
              <a:ext cx="641" cy="330"/>
              <a:chOff x="3749" y="2537"/>
              <a:chExt cx="641" cy="330"/>
            </a:xfrm>
          </p:grpSpPr>
          <p:sp>
            <p:nvSpPr>
              <p:cNvPr id="288" name="Rectangle 123">
                <a:extLst>
                  <a:ext uri="{FF2B5EF4-FFF2-40B4-BE49-F238E27FC236}">
                    <a16:creationId xmlns:a16="http://schemas.microsoft.com/office/drawing/2014/main" id="{FCECD58F-F77F-CE4B-B35E-A96DEDC7E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Text Box 124">
                <a:extLst>
                  <a:ext uri="{FF2B5EF4-FFF2-40B4-BE49-F238E27FC236}">
                    <a16:creationId xmlns:a16="http://schemas.microsoft.com/office/drawing/2014/main" id="{AF84BA8D-FF6F-3247-901E-8E6B18720F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" y="2537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49" name="Group 125">
              <a:extLst>
                <a:ext uri="{FF2B5EF4-FFF2-40B4-BE49-F238E27FC236}">
                  <a16:creationId xmlns:a16="http://schemas.microsoft.com/office/drawing/2014/main" id="{58DC277B-7AA7-2E40-B727-BF4769AC1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2" y="2151"/>
              <a:ext cx="641" cy="330"/>
              <a:chOff x="3770" y="2495"/>
              <a:chExt cx="641" cy="330"/>
            </a:xfrm>
          </p:grpSpPr>
          <p:sp>
            <p:nvSpPr>
              <p:cNvPr id="286" name="Rectangle 126">
                <a:extLst>
                  <a:ext uri="{FF2B5EF4-FFF2-40B4-BE49-F238E27FC236}">
                    <a16:creationId xmlns:a16="http://schemas.microsoft.com/office/drawing/2014/main" id="{2816DCBF-A1AF-E048-B956-3F1809C0D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Text Box 127">
                <a:extLst>
                  <a:ext uri="{FF2B5EF4-FFF2-40B4-BE49-F238E27FC236}">
                    <a16:creationId xmlns:a16="http://schemas.microsoft.com/office/drawing/2014/main" id="{63B15CD0-9983-6A4B-9279-804A5439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495"/>
                <a:ext cx="6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SMTP</a:t>
                </a:r>
              </a:p>
            </p:txBody>
          </p:sp>
        </p:grpSp>
        <p:grpSp>
          <p:nvGrpSpPr>
            <p:cNvPr id="250" name="Group 423">
              <a:extLst>
                <a:ext uri="{FF2B5EF4-FFF2-40B4-BE49-F238E27FC236}">
                  <a16:creationId xmlns:a16="http://schemas.microsoft.com/office/drawing/2014/main" id="{30BA0251-F53A-8C4F-97BA-8DC51407C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9" y="886"/>
              <a:ext cx="583" cy="664"/>
              <a:chOff x="3566" y="550"/>
              <a:chExt cx="583" cy="664"/>
            </a:xfrm>
          </p:grpSpPr>
          <p:grpSp>
            <p:nvGrpSpPr>
              <p:cNvPr id="281" name="Group 353">
                <a:extLst>
                  <a:ext uri="{FF2B5EF4-FFF2-40B4-BE49-F238E27FC236}">
                    <a16:creationId xmlns:a16="http://schemas.microsoft.com/office/drawing/2014/main" id="{08E25960-F839-D945-AEB0-EBA43385E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84" name="Picture 354" descr="desktop_computer_stylized_medium">
                  <a:extLst>
                    <a:ext uri="{FF2B5EF4-FFF2-40B4-BE49-F238E27FC236}">
                      <a16:creationId xmlns:a16="http://schemas.microsoft.com/office/drawing/2014/main" id="{A8E24158-A20D-2643-9568-7E2B6A9A8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5" name="Freeform 355">
                  <a:extLst>
                    <a:ext uri="{FF2B5EF4-FFF2-40B4-BE49-F238E27FC236}">
                      <a16:creationId xmlns:a16="http://schemas.microsoft.com/office/drawing/2014/main" id="{7C66E8C3-2156-B443-A62B-AB5FE62DD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82" name="Rectangle 115">
                <a:extLst>
                  <a:ext uri="{FF2B5EF4-FFF2-40B4-BE49-F238E27FC236}">
                    <a16:creationId xmlns:a16="http://schemas.microsoft.com/office/drawing/2014/main" id="{A8808CF7-A20F-6048-A5C3-5948802EC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3" name="Text Box 116">
                <a:extLst>
                  <a:ext uri="{FF2B5EF4-FFF2-40B4-BE49-F238E27FC236}">
                    <a16:creationId xmlns:a16="http://schemas.microsoft.com/office/drawing/2014/main" id="{3615B133-7ADF-B149-A5EF-D48A09950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1" name="Group 424">
              <a:extLst>
                <a:ext uri="{FF2B5EF4-FFF2-40B4-BE49-F238E27FC236}">
                  <a16:creationId xmlns:a16="http://schemas.microsoft.com/office/drawing/2014/main" id="{45EE4567-07D2-9B44-B152-A79DBA143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" y="1400"/>
              <a:ext cx="583" cy="664"/>
              <a:chOff x="3566" y="550"/>
              <a:chExt cx="583" cy="664"/>
            </a:xfrm>
          </p:grpSpPr>
          <p:grpSp>
            <p:nvGrpSpPr>
              <p:cNvPr id="276" name="Group 425">
                <a:extLst>
                  <a:ext uri="{FF2B5EF4-FFF2-40B4-BE49-F238E27FC236}">
                    <a16:creationId xmlns:a16="http://schemas.microsoft.com/office/drawing/2014/main" id="{E722A2E6-A5F4-6C41-B802-1B3176A54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9" name="Picture 426" descr="desktop_computer_stylized_medium">
                  <a:extLst>
                    <a:ext uri="{FF2B5EF4-FFF2-40B4-BE49-F238E27FC236}">
                      <a16:creationId xmlns:a16="http://schemas.microsoft.com/office/drawing/2014/main" id="{8B6EAA10-F9D8-724F-94C8-D4E4B57A04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Freeform 427">
                  <a:extLst>
                    <a:ext uri="{FF2B5EF4-FFF2-40B4-BE49-F238E27FC236}">
                      <a16:creationId xmlns:a16="http://schemas.microsoft.com/office/drawing/2014/main" id="{1E93A55D-6DF6-C544-9512-0E02D9C49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7" name="Rectangle 115">
                <a:extLst>
                  <a:ext uri="{FF2B5EF4-FFF2-40B4-BE49-F238E27FC236}">
                    <a16:creationId xmlns:a16="http://schemas.microsoft.com/office/drawing/2014/main" id="{1B535841-0794-1B43-AB50-A8A2B89E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Text Box 116">
                <a:extLst>
                  <a:ext uri="{FF2B5EF4-FFF2-40B4-BE49-F238E27FC236}">
                    <a16:creationId xmlns:a16="http://schemas.microsoft.com/office/drawing/2014/main" id="{08BD580D-BB58-674F-BF51-73AD02F8E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2" name="Group 430">
              <a:extLst>
                <a:ext uri="{FF2B5EF4-FFF2-40B4-BE49-F238E27FC236}">
                  <a16:creationId xmlns:a16="http://schemas.microsoft.com/office/drawing/2014/main" id="{34A2D0BA-C196-4942-B7CA-678581CB5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" y="1880"/>
              <a:ext cx="583" cy="664"/>
              <a:chOff x="3566" y="550"/>
              <a:chExt cx="583" cy="664"/>
            </a:xfrm>
          </p:grpSpPr>
          <p:grpSp>
            <p:nvGrpSpPr>
              <p:cNvPr id="271" name="Group 431">
                <a:extLst>
                  <a:ext uri="{FF2B5EF4-FFF2-40B4-BE49-F238E27FC236}">
                    <a16:creationId xmlns:a16="http://schemas.microsoft.com/office/drawing/2014/main" id="{BE03D0A5-F5D7-9948-B7EA-FA5E6ADA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74" name="Picture 432" descr="desktop_computer_stylized_medium">
                  <a:extLst>
                    <a:ext uri="{FF2B5EF4-FFF2-40B4-BE49-F238E27FC236}">
                      <a16:creationId xmlns:a16="http://schemas.microsoft.com/office/drawing/2014/main" id="{CE464295-B889-1B47-A8D7-3556B2AAAD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5" name="Freeform 433">
                  <a:extLst>
                    <a:ext uri="{FF2B5EF4-FFF2-40B4-BE49-F238E27FC236}">
                      <a16:creationId xmlns:a16="http://schemas.microsoft.com/office/drawing/2014/main" id="{C77332B6-93C9-A042-A591-13DCD23AA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2" name="Rectangle 115">
                <a:extLst>
                  <a:ext uri="{FF2B5EF4-FFF2-40B4-BE49-F238E27FC236}">
                    <a16:creationId xmlns:a16="http://schemas.microsoft.com/office/drawing/2014/main" id="{F6E9263B-5B99-914A-B779-F129D9C7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3" name="Text Box 116">
                <a:extLst>
                  <a:ext uri="{FF2B5EF4-FFF2-40B4-BE49-F238E27FC236}">
                    <a16:creationId xmlns:a16="http://schemas.microsoft.com/office/drawing/2014/main" id="{E6ADB34B-0590-DF41-A12D-070F82E8AE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3" name="Group 436">
              <a:extLst>
                <a:ext uri="{FF2B5EF4-FFF2-40B4-BE49-F238E27FC236}">
                  <a16:creationId xmlns:a16="http://schemas.microsoft.com/office/drawing/2014/main" id="{1E0B8E86-E363-7347-AAB0-795D10C2D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1" y="2540"/>
              <a:ext cx="583" cy="664"/>
              <a:chOff x="3566" y="550"/>
              <a:chExt cx="583" cy="664"/>
            </a:xfrm>
          </p:grpSpPr>
          <p:grpSp>
            <p:nvGrpSpPr>
              <p:cNvPr id="266" name="Group 437">
                <a:extLst>
                  <a:ext uri="{FF2B5EF4-FFF2-40B4-BE49-F238E27FC236}">
                    <a16:creationId xmlns:a16="http://schemas.microsoft.com/office/drawing/2014/main" id="{AC5F831C-0C35-C549-B51D-4296B8B8B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9" name="Picture 438" descr="desktop_computer_stylized_medium">
                  <a:extLst>
                    <a:ext uri="{FF2B5EF4-FFF2-40B4-BE49-F238E27FC236}">
                      <a16:creationId xmlns:a16="http://schemas.microsoft.com/office/drawing/2014/main" id="{AD14A203-3912-324B-BE4F-9D6A4285CE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0" name="Freeform 439">
                  <a:extLst>
                    <a:ext uri="{FF2B5EF4-FFF2-40B4-BE49-F238E27FC236}">
                      <a16:creationId xmlns:a16="http://schemas.microsoft.com/office/drawing/2014/main" id="{9E88436B-4E0D-D149-A214-D937D45DE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7" name="Rectangle 115">
                <a:extLst>
                  <a:ext uri="{FF2B5EF4-FFF2-40B4-BE49-F238E27FC236}">
                    <a16:creationId xmlns:a16="http://schemas.microsoft.com/office/drawing/2014/main" id="{0DEA31A9-2C76-564E-B16F-DBD697177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8" name="Text Box 116">
                <a:extLst>
                  <a:ext uri="{FF2B5EF4-FFF2-40B4-BE49-F238E27FC236}">
                    <a16:creationId xmlns:a16="http://schemas.microsoft.com/office/drawing/2014/main" id="{7655A215-ADF5-8C47-8D04-DDBF56AFD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4" name="Group 442">
              <a:extLst>
                <a:ext uri="{FF2B5EF4-FFF2-40B4-BE49-F238E27FC236}">
                  <a16:creationId xmlns:a16="http://schemas.microsoft.com/office/drawing/2014/main" id="{30600299-25CF-4A4E-8A3B-15590AC95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3446"/>
              <a:ext cx="583" cy="664"/>
              <a:chOff x="3566" y="550"/>
              <a:chExt cx="583" cy="664"/>
            </a:xfrm>
          </p:grpSpPr>
          <p:grpSp>
            <p:nvGrpSpPr>
              <p:cNvPr id="261" name="Group 443">
                <a:extLst>
                  <a:ext uri="{FF2B5EF4-FFF2-40B4-BE49-F238E27FC236}">
                    <a16:creationId xmlns:a16="http://schemas.microsoft.com/office/drawing/2014/main" id="{116521D6-39B6-ED4D-BF9D-4EDC84BB4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64" name="Picture 444" descr="desktop_computer_stylized_medium">
                  <a:extLst>
                    <a:ext uri="{FF2B5EF4-FFF2-40B4-BE49-F238E27FC236}">
                      <a16:creationId xmlns:a16="http://schemas.microsoft.com/office/drawing/2014/main" id="{B764D5A2-AAF9-6F4A-AD12-7AF1E69A92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5" name="Freeform 445">
                  <a:extLst>
                    <a:ext uri="{FF2B5EF4-FFF2-40B4-BE49-F238E27FC236}">
                      <a16:creationId xmlns:a16="http://schemas.microsoft.com/office/drawing/2014/main" id="{1CF12910-951A-5444-81F3-DDC16C951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62" name="Rectangle 115">
                <a:extLst>
                  <a:ext uri="{FF2B5EF4-FFF2-40B4-BE49-F238E27FC236}">
                    <a16:creationId xmlns:a16="http://schemas.microsoft.com/office/drawing/2014/main" id="{E6B060FF-D007-3348-A6C9-A56534FB0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3" name="Text Box 116">
                <a:extLst>
                  <a:ext uri="{FF2B5EF4-FFF2-40B4-BE49-F238E27FC236}">
                    <a16:creationId xmlns:a16="http://schemas.microsoft.com/office/drawing/2014/main" id="{D67C13D0-AC42-8E4B-9B42-5CEAC1302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5" name="Group 448">
              <a:extLst>
                <a:ext uri="{FF2B5EF4-FFF2-40B4-BE49-F238E27FC236}">
                  <a16:creationId xmlns:a16="http://schemas.microsoft.com/office/drawing/2014/main" id="{8E0DD129-7A33-3E4A-8455-FC51B1CF6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5" y="3056"/>
              <a:ext cx="583" cy="664"/>
              <a:chOff x="3566" y="550"/>
              <a:chExt cx="583" cy="664"/>
            </a:xfrm>
          </p:grpSpPr>
          <p:grpSp>
            <p:nvGrpSpPr>
              <p:cNvPr id="256" name="Group 449">
                <a:extLst>
                  <a:ext uri="{FF2B5EF4-FFF2-40B4-BE49-F238E27FC236}">
                    <a16:creationId xmlns:a16="http://schemas.microsoft.com/office/drawing/2014/main" id="{90AB032A-A3B7-3748-9489-8C4F91558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259" name="Picture 450" descr="desktop_computer_stylized_medium">
                  <a:extLst>
                    <a:ext uri="{FF2B5EF4-FFF2-40B4-BE49-F238E27FC236}">
                      <a16:creationId xmlns:a16="http://schemas.microsoft.com/office/drawing/2014/main" id="{DE476DC9-0E4F-314D-82DF-D6027FE6D1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0" name="Freeform 451">
                  <a:extLst>
                    <a:ext uri="{FF2B5EF4-FFF2-40B4-BE49-F238E27FC236}">
                      <a16:creationId xmlns:a16="http://schemas.microsoft.com/office/drawing/2014/main" id="{234ABE2F-A8B4-8542-94E8-78DDE67E3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57" name="Rectangle 115">
                <a:extLst>
                  <a:ext uri="{FF2B5EF4-FFF2-40B4-BE49-F238E27FC236}">
                    <a16:creationId xmlns:a16="http://schemas.microsoft.com/office/drawing/2014/main" id="{B0E02959-4482-944E-9351-976262974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8" name="Text Box 116">
                <a:extLst>
                  <a:ext uri="{FF2B5EF4-FFF2-40B4-BE49-F238E27FC236}">
                    <a16:creationId xmlns:a16="http://schemas.microsoft.com/office/drawing/2014/main" id="{53D455CA-494C-3941-B909-EFE07A9B7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550"/>
                <a:ext cx="45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user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agent</a:t>
                </a:r>
                <a:endPara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16" name="Rectangle 3">
            <a:extLst>
              <a:ext uri="{FF2B5EF4-FFF2-40B4-BE49-F238E27FC236}">
                <a16:creationId xmlns:a16="http://schemas.microsoft.com/office/drawing/2014/main" id="{D5E2CE3F-09DC-EA40-ABE5-ED6ACF8FB8D5}"/>
              </a:ext>
            </a:extLst>
          </p:cNvPr>
          <p:cNvSpPr txBox="1">
            <a:spLocks noChangeArrowheads="1"/>
          </p:cNvSpPr>
          <p:nvPr/>
        </p:nvSpPr>
        <p:spPr>
          <a:xfrm>
            <a:off x="660265" y="1387147"/>
            <a:ext cx="567403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mailbox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contains incoming messages for user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queue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 outgoing (to be sent) mail messages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tabLst/>
              <a:defRPr/>
            </a:pP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protocol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mail servers to send email messages</a:t>
            </a:r>
          </a:p>
          <a:p>
            <a:pPr marL="411163" indent="-230188">
              <a:spcBef>
                <a:spcPts val="500"/>
              </a:spcBef>
              <a:buClr>
                <a:srgbClr val="0000A8"/>
              </a:buClr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mail server</a:t>
            </a:r>
          </a:p>
          <a:p>
            <a:pPr marL="411163" indent="-230188">
              <a:spcBef>
                <a:spcPts val="500"/>
              </a:spcBef>
              <a:buClr>
                <a:srgbClr val="0000A8"/>
              </a:buClr>
            </a:pP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“server”: </a:t>
            </a: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receiving mail server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D9358-DFF3-6B4F-B793-C73142424C20}"/>
              </a:ext>
            </a:extLst>
          </p:cNvPr>
          <p:cNvGrpSpPr/>
          <p:nvPr/>
        </p:nvGrpSpPr>
        <p:grpSpPr>
          <a:xfrm>
            <a:off x="7171111" y="1995054"/>
            <a:ext cx="3710247" cy="3732412"/>
            <a:chOff x="7171111" y="1995054"/>
            <a:chExt cx="3710247" cy="37324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E430A9-6EC8-E04E-AC1F-E5B6080D4994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240D5A6-234E-E146-AB2C-E5F301108500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D61EF7B-A2A1-9B4E-A736-BF8BBEA6BDD9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259EEA6-9689-C04D-BD3F-CF04D4B88165}"/>
                </a:ext>
              </a:extLst>
            </p:cNvPr>
            <p:cNvSpPr/>
            <p:nvPr/>
          </p:nvSpPr>
          <p:spPr>
            <a:xfrm>
              <a:off x="9651074" y="529520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01800ED-B4E3-D244-99D3-D843C53AC930}"/>
              </a:ext>
            </a:extLst>
          </p:cNvPr>
          <p:cNvGrpSpPr/>
          <p:nvPr/>
        </p:nvGrpSpPr>
        <p:grpSpPr>
          <a:xfrm>
            <a:off x="7223758" y="2263832"/>
            <a:ext cx="3272445" cy="4031670"/>
            <a:chOff x="7171111" y="1995054"/>
            <a:chExt cx="3272445" cy="4031670"/>
          </a:xfrm>
        </p:grpSpPr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1AE66534-1742-4D4D-A771-2684958A7DEB}"/>
                </a:ext>
              </a:extLst>
            </p:cNvPr>
            <p:cNvSpPr/>
            <p:nvPr/>
          </p:nvSpPr>
          <p:spPr>
            <a:xfrm>
              <a:off x="7215447" y="1995054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89210E69-0F0D-A54E-BE3D-5898333A054A}"/>
                </a:ext>
              </a:extLst>
            </p:cNvPr>
            <p:cNvSpPr/>
            <p:nvPr/>
          </p:nvSpPr>
          <p:spPr>
            <a:xfrm>
              <a:off x="9213272" y="2862348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90FA906-1714-D741-9807-A174108A555D}"/>
                </a:ext>
              </a:extLst>
            </p:cNvPr>
            <p:cNvSpPr/>
            <p:nvPr/>
          </p:nvSpPr>
          <p:spPr>
            <a:xfrm>
              <a:off x="7171111" y="4261656"/>
              <a:ext cx="1230284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FC5F6C4F-12A6-3249-823E-31B999516BF6}"/>
                </a:ext>
              </a:extLst>
            </p:cNvPr>
            <p:cNvSpPr/>
            <p:nvPr/>
          </p:nvSpPr>
          <p:spPr>
            <a:xfrm>
              <a:off x="9590116" y="5594462"/>
              <a:ext cx="759227" cy="432262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737B7-4792-4C4D-ADC2-1233AEC89C9C}"/>
              </a:ext>
            </a:extLst>
          </p:cNvPr>
          <p:cNvGrpSpPr/>
          <p:nvPr/>
        </p:nvGrpSpPr>
        <p:grpSpPr>
          <a:xfrm>
            <a:off x="6988233" y="2128058"/>
            <a:ext cx="2391295" cy="1864822"/>
            <a:chOff x="6988233" y="2128058"/>
            <a:chExt cx="2391295" cy="18648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B212E0-3D25-5C48-91EF-9330F70E0B9C}"/>
                </a:ext>
              </a:extLst>
            </p:cNvPr>
            <p:cNvSpPr/>
            <p:nvPr/>
          </p:nvSpPr>
          <p:spPr>
            <a:xfrm>
              <a:off x="8262851" y="212805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403B798-6196-3C4A-B374-5D484B4CC8E5}"/>
                </a:ext>
              </a:extLst>
            </p:cNvPr>
            <p:cNvSpPr/>
            <p:nvPr/>
          </p:nvSpPr>
          <p:spPr>
            <a:xfrm>
              <a:off x="8298873" y="3377738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C60CAC5E-6F7C-8B4C-90CB-74107EEAC9E4}"/>
                </a:ext>
              </a:extLst>
            </p:cNvPr>
            <p:cNvSpPr/>
            <p:nvPr/>
          </p:nvSpPr>
          <p:spPr>
            <a:xfrm>
              <a:off x="6988233" y="2781993"/>
              <a:ext cx="1080655" cy="61514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9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SMTP RFC </a:t>
            </a:r>
            <a:r>
              <a:rPr lang="en-US" altLang="en-US" sz="3200" dirty="0">
                <a:cs typeface="Calibri" panose="020F0502020204030204" pitchFamily="34" charset="0"/>
              </a:rPr>
              <a:t>(5321)</a:t>
            </a:r>
            <a:endParaRPr lang="en-US" sz="4400" dirty="0"/>
          </a:p>
        </p:txBody>
      </p:sp>
      <p:sp>
        <p:nvSpPr>
          <p:cNvPr id="215" name="Rectangle 3">
            <a:extLst>
              <a:ext uri="{FF2B5EF4-FFF2-40B4-BE49-F238E27FC236}">
                <a16:creationId xmlns:a16="http://schemas.microsoft.com/office/drawing/2014/main" id="{38D73E7D-6683-3B49-B9F1-F60777D45BFB}"/>
              </a:ext>
            </a:extLst>
          </p:cNvPr>
          <p:cNvSpPr txBox="1">
            <a:spLocks noChangeArrowheads="1"/>
          </p:cNvSpPr>
          <p:nvPr/>
        </p:nvSpPr>
        <p:spPr>
          <a:xfrm>
            <a:off x="693827" y="1364343"/>
            <a:ext cx="688738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uses TCP to reliably transfer email message from client (mail server initiating connection) to server, port 25</a:t>
            </a:r>
          </a:p>
          <a:p>
            <a:pPr lvl="1" indent="-222250">
              <a:spcBef>
                <a:spcPts val="600"/>
              </a:spcBef>
              <a:buClr>
                <a:srgbClr val="0000A3"/>
              </a:buClr>
              <a:buFont typeface="Wingdings" pitchFamily="2" charset="2"/>
              <a:buChar char="§"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direct transfer: sending server (acting like client) to receiving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three phases of transfer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handshaking (greeting)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transfer of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SMTP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closure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command/response interaction (like HTTP)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commands: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ASCII text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status code and phrase</a:t>
            </a:r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9DD85366-88DE-C542-88D9-20C49121D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9590" y="1806759"/>
            <a:ext cx="0" cy="4494287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Line 16">
            <a:extLst>
              <a:ext uri="{FF2B5EF4-FFF2-40B4-BE49-F238E27FC236}">
                <a16:creationId xmlns:a16="http://schemas.microsoft.com/office/drawing/2014/main" id="{7FC5AA52-7805-5447-B85E-FDF51CDDE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50277" y="1800409"/>
            <a:ext cx="0" cy="4450761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" name="Line 17">
            <a:extLst>
              <a:ext uri="{FF2B5EF4-FFF2-40B4-BE49-F238E27FC236}">
                <a16:creationId xmlns:a16="http://schemas.microsoft.com/office/drawing/2014/main" id="{35C19D9B-6414-7C40-AE68-D886427A0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3877" y="2038535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Line 18">
            <a:extLst>
              <a:ext uri="{FF2B5EF4-FFF2-40B4-BE49-F238E27FC236}">
                <a16:creationId xmlns:a16="http://schemas.microsoft.com/office/drawing/2014/main" id="{07450D17-7F6B-0642-8980-25D2524CF9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76216" y="2443434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BF8BD6C-738E-9C48-AE64-45C8CCA0D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4153" y="2951434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Line 23">
            <a:extLst>
              <a:ext uri="{FF2B5EF4-FFF2-40B4-BE49-F238E27FC236}">
                <a16:creationId xmlns:a16="http://schemas.microsoft.com/office/drawing/2014/main" id="{7FDF6CF0-39AA-704E-A46D-6894CBE8617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9065" y="2013135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0D81911D-90C6-0740-89E6-FCC1C866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6" y="1681861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 TCP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connection</a:t>
            </a:r>
          </a:p>
        </p:txBody>
      </p:sp>
      <p:sp>
        <p:nvSpPr>
          <p:cNvPr id="15" name="AutoShape 25">
            <a:extLst>
              <a:ext uri="{FF2B5EF4-FFF2-40B4-BE49-F238E27FC236}">
                <a16:creationId xmlns:a16="http://schemas.microsoft.com/office/drawing/2014/main" id="{D39D69F5-CE1C-8841-A745-AB48B82D86C3}"/>
              </a:ext>
            </a:extLst>
          </p:cNvPr>
          <p:cNvSpPr>
            <a:spLocks/>
          </p:cNvSpPr>
          <p:nvPr/>
        </p:nvSpPr>
        <p:spPr bwMode="auto">
          <a:xfrm>
            <a:off x="9504002" y="2063935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3200">
              <a:latin typeface="+mn-lt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2E819B2-D05E-114A-A16B-079A0196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8028" y="2241821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RTT</a:t>
            </a:r>
          </a:p>
        </p:txBody>
      </p:sp>
      <p:sp>
        <p:nvSpPr>
          <p:cNvPr id="17" name="Line 27">
            <a:extLst>
              <a:ext uri="{FF2B5EF4-FFF2-40B4-BE49-F238E27FC236}">
                <a16:creationId xmlns:a16="http://schemas.microsoft.com/office/drawing/2014/main" id="{DED47AD4-A4E5-D643-BEC4-36C828498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903" y="2884759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3" name="Text Box 37">
            <a:extLst>
              <a:ext uri="{FF2B5EF4-FFF2-40B4-BE49-F238E27FC236}">
                <a16:creationId xmlns:a16="http://schemas.microsoft.com/office/drawing/2014/main" id="{F2867BB2-60F5-864A-8E27-42D477CE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3670" y="5983183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time</a:t>
            </a:r>
          </a:p>
        </p:txBody>
      </p:sp>
      <p:grpSp>
        <p:nvGrpSpPr>
          <p:cNvPr id="25" name="Group 43">
            <a:extLst>
              <a:ext uri="{FF2B5EF4-FFF2-40B4-BE49-F238E27FC236}">
                <a16:creationId xmlns:a16="http://schemas.microsoft.com/office/drawing/2014/main" id="{3D5C236C-8782-D645-9D62-5F8367661898}"/>
              </a:ext>
            </a:extLst>
          </p:cNvPr>
          <p:cNvGrpSpPr>
            <a:grpSpLocks/>
          </p:cNvGrpSpPr>
          <p:nvPr/>
        </p:nvGrpSpPr>
        <p:grpSpPr bwMode="auto">
          <a:xfrm>
            <a:off x="11321502" y="1113906"/>
            <a:ext cx="302736" cy="620580"/>
            <a:chOff x="4140" y="429"/>
            <a:chExt cx="1425" cy="239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D7FD269-66F0-3A46-BC26-B1B48C1EC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7" name="Rectangle 45">
              <a:extLst>
                <a:ext uri="{FF2B5EF4-FFF2-40B4-BE49-F238E27FC236}">
                  <a16:creationId xmlns:a16="http://schemas.microsoft.com/office/drawing/2014/main" id="{499BD07C-348D-EE47-8262-97587EBC3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6ADDA8D7-383A-D440-BC8C-29623DD19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221B896F-4BCD-BC48-AD88-C33440B1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0" name="Rectangle 48">
              <a:extLst>
                <a:ext uri="{FF2B5EF4-FFF2-40B4-BE49-F238E27FC236}">
                  <a16:creationId xmlns:a16="http://schemas.microsoft.com/office/drawing/2014/main" id="{4E3B542B-3515-614D-AC0F-5446B6428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1" name="Group 49">
              <a:extLst>
                <a:ext uri="{FF2B5EF4-FFF2-40B4-BE49-F238E27FC236}">
                  <a16:creationId xmlns:a16="http://schemas.microsoft.com/office/drawing/2014/main" id="{3F1A063C-0F0D-D342-925F-8A37EF918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6" name="AutoShape 50">
                <a:extLst>
                  <a:ext uri="{FF2B5EF4-FFF2-40B4-BE49-F238E27FC236}">
                    <a16:creationId xmlns:a16="http://schemas.microsoft.com/office/drawing/2014/main" id="{365C2571-C0AC-DD4F-8C0B-E0135B6B3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7" name="AutoShape 51">
                <a:extLst>
                  <a:ext uri="{FF2B5EF4-FFF2-40B4-BE49-F238E27FC236}">
                    <a16:creationId xmlns:a16="http://schemas.microsoft.com/office/drawing/2014/main" id="{2E2E375F-F5BB-7048-98A7-F20398811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599276A5-9097-4F48-BD66-F55248A53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3" name="Group 53">
              <a:extLst>
                <a:ext uri="{FF2B5EF4-FFF2-40B4-BE49-F238E27FC236}">
                  <a16:creationId xmlns:a16="http://schemas.microsoft.com/office/drawing/2014/main" id="{E8493614-E5BF-3C4B-A69C-B0D2B204F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" name="AutoShape 54">
                <a:extLst>
                  <a:ext uri="{FF2B5EF4-FFF2-40B4-BE49-F238E27FC236}">
                    <a16:creationId xmlns:a16="http://schemas.microsoft.com/office/drawing/2014/main" id="{53114F52-1575-9749-8952-D2DCC610E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5" name="AutoShape 55">
                <a:extLst>
                  <a:ext uri="{FF2B5EF4-FFF2-40B4-BE49-F238E27FC236}">
                    <a16:creationId xmlns:a16="http://schemas.microsoft.com/office/drawing/2014/main" id="{DB62F37B-A7AE-8743-A129-954FFFE62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2D963FA1-A98D-9146-9517-70D64C4E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7B009C8F-02A4-8847-B0EA-D16645DBB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B1F1EC6C-CC95-F941-9E85-C17672F094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" name="AutoShape 59">
                <a:extLst>
                  <a:ext uri="{FF2B5EF4-FFF2-40B4-BE49-F238E27FC236}">
                    <a16:creationId xmlns:a16="http://schemas.microsoft.com/office/drawing/2014/main" id="{7CAD6A00-FCBF-E349-9263-787D7892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3" name="AutoShape 60">
                <a:extLst>
                  <a:ext uri="{FF2B5EF4-FFF2-40B4-BE49-F238E27FC236}">
                    <a16:creationId xmlns:a16="http://schemas.microsoft.com/office/drawing/2014/main" id="{8338FE16-5897-AD45-8114-892D80B4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3BECD43D-8173-6E4A-B0C1-C8A765BA3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38" name="Group 62">
              <a:extLst>
                <a:ext uri="{FF2B5EF4-FFF2-40B4-BE49-F238E27FC236}">
                  <a16:creationId xmlns:a16="http://schemas.microsoft.com/office/drawing/2014/main" id="{75BFA42A-D868-E642-8EE5-F73001FC89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" name="AutoShape 63">
                <a:extLst>
                  <a:ext uri="{FF2B5EF4-FFF2-40B4-BE49-F238E27FC236}">
                    <a16:creationId xmlns:a16="http://schemas.microsoft.com/office/drawing/2014/main" id="{76ACB339-3800-EF48-8BAE-12EDC0FA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51" name="AutoShape 64">
                <a:extLst>
                  <a:ext uri="{FF2B5EF4-FFF2-40B4-BE49-F238E27FC236}">
                    <a16:creationId xmlns:a16="http://schemas.microsoft.com/office/drawing/2014/main" id="{8E15701E-130D-7A4D-939B-7886ED0C9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39" name="Rectangle 65">
              <a:extLst>
                <a:ext uri="{FF2B5EF4-FFF2-40B4-BE49-F238E27FC236}">
                  <a16:creationId xmlns:a16="http://schemas.microsoft.com/office/drawing/2014/main" id="{6CCE6F19-24CA-4043-A2B7-7D60C738C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2A28341F-5DEB-B44C-88F8-74F23A635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EDFA6B41-9630-9F47-ABC3-C7388288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1C7176F1-ECE1-E74E-B7C8-7797741E6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3" name="Freeform 69">
              <a:extLst>
                <a:ext uri="{FF2B5EF4-FFF2-40B4-BE49-F238E27FC236}">
                  <a16:creationId xmlns:a16="http://schemas.microsoft.com/office/drawing/2014/main" id="{D66AA0EC-BC6B-344B-B4D6-64442E95A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4" name="AutoShape 70">
              <a:extLst>
                <a:ext uri="{FF2B5EF4-FFF2-40B4-BE49-F238E27FC236}">
                  <a16:creationId xmlns:a16="http://schemas.microsoft.com/office/drawing/2014/main" id="{832E4567-4C68-074B-AEA6-ACB828E3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5" name="AutoShape 71">
              <a:extLst>
                <a:ext uri="{FF2B5EF4-FFF2-40B4-BE49-F238E27FC236}">
                  <a16:creationId xmlns:a16="http://schemas.microsoft.com/office/drawing/2014/main" id="{67F8A755-B9EC-9F49-95FB-E4F39802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6" name="Oval 72">
              <a:extLst>
                <a:ext uri="{FF2B5EF4-FFF2-40B4-BE49-F238E27FC236}">
                  <a16:creationId xmlns:a16="http://schemas.microsoft.com/office/drawing/2014/main" id="{5906629E-4506-1E4E-9123-6965F605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83F45A09-1088-1D46-AED8-76F1B32C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D16667B0-47FC-D643-9889-1EEC853A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49" name="Rectangle 75">
              <a:extLst>
                <a:ext uri="{FF2B5EF4-FFF2-40B4-BE49-F238E27FC236}">
                  <a16:creationId xmlns:a16="http://schemas.microsoft.com/office/drawing/2014/main" id="{22A86370-93A8-014B-BBD6-F67C8EE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36A665F7-DA44-AD4B-B7B6-65FA291092CF}"/>
              </a:ext>
            </a:extLst>
          </p:cNvPr>
          <p:cNvGrpSpPr>
            <a:grpSpLocks/>
          </p:cNvGrpSpPr>
          <p:nvPr/>
        </p:nvGrpSpPr>
        <p:grpSpPr bwMode="auto">
          <a:xfrm>
            <a:off x="9628476" y="1133303"/>
            <a:ext cx="302736" cy="620580"/>
            <a:chOff x="4140" y="429"/>
            <a:chExt cx="1425" cy="2396"/>
          </a:xfrm>
        </p:grpSpPr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720EF6ED-B248-674A-99A4-96E903A6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38AB1A91-FBEE-3141-9930-02B3EF18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413C4E64-9257-904B-843E-0AFF647C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7FC7B94F-54BF-D841-ADBC-E458F9F0F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8" name="Rectangle 48">
              <a:extLst>
                <a:ext uri="{FF2B5EF4-FFF2-40B4-BE49-F238E27FC236}">
                  <a16:creationId xmlns:a16="http://schemas.microsoft.com/office/drawing/2014/main" id="{EB1624E1-0701-0F40-AE26-BDCD5DCE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69" name="Group 49">
              <a:extLst>
                <a:ext uri="{FF2B5EF4-FFF2-40B4-BE49-F238E27FC236}">
                  <a16:creationId xmlns:a16="http://schemas.microsoft.com/office/drawing/2014/main" id="{CAC021DC-E11F-DC42-9412-BD2C0C399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4" name="AutoShape 50">
                <a:extLst>
                  <a:ext uri="{FF2B5EF4-FFF2-40B4-BE49-F238E27FC236}">
                    <a16:creationId xmlns:a16="http://schemas.microsoft.com/office/drawing/2014/main" id="{8D780C67-4BAA-7E49-96F5-16CC58563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5" name="AutoShape 51">
                <a:extLst>
                  <a:ext uri="{FF2B5EF4-FFF2-40B4-BE49-F238E27FC236}">
                    <a16:creationId xmlns:a16="http://schemas.microsoft.com/office/drawing/2014/main" id="{78C123FD-3471-EF45-B37D-E38208348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0" name="Rectangle 52">
              <a:extLst>
                <a:ext uri="{FF2B5EF4-FFF2-40B4-BE49-F238E27FC236}">
                  <a16:creationId xmlns:a16="http://schemas.microsoft.com/office/drawing/2014/main" id="{5A2221CB-BA38-7749-9467-FA3B7AED9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1" name="Group 53">
              <a:extLst>
                <a:ext uri="{FF2B5EF4-FFF2-40B4-BE49-F238E27FC236}">
                  <a16:creationId xmlns:a16="http://schemas.microsoft.com/office/drawing/2014/main" id="{6065AE00-0D61-7C4C-900C-0CFE2BE0D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" name="AutoShape 54">
                <a:extLst>
                  <a:ext uri="{FF2B5EF4-FFF2-40B4-BE49-F238E27FC236}">
                    <a16:creationId xmlns:a16="http://schemas.microsoft.com/office/drawing/2014/main" id="{4A448B66-F817-A745-8EA1-C03EF50CF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3" name="AutoShape 55">
                <a:extLst>
                  <a:ext uri="{FF2B5EF4-FFF2-40B4-BE49-F238E27FC236}">
                    <a16:creationId xmlns:a16="http://schemas.microsoft.com/office/drawing/2014/main" id="{A620699C-DAD6-F445-AAE7-28E005A0D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2" name="Rectangle 56">
              <a:extLst>
                <a:ext uri="{FF2B5EF4-FFF2-40B4-BE49-F238E27FC236}">
                  <a16:creationId xmlns:a16="http://schemas.microsoft.com/office/drawing/2014/main" id="{4670FC57-F525-D849-A249-FF7598EB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3" name="Rectangle 57">
              <a:extLst>
                <a:ext uri="{FF2B5EF4-FFF2-40B4-BE49-F238E27FC236}">
                  <a16:creationId xmlns:a16="http://schemas.microsoft.com/office/drawing/2014/main" id="{23434908-EF71-6241-8890-49973F48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grpSp>
          <p:nvGrpSpPr>
            <p:cNvPr id="74" name="Group 58">
              <a:extLst>
                <a:ext uri="{FF2B5EF4-FFF2-40B4-BE49-F238E27FC236}">
                  <a16:creationId xmlns:a16="http://schemas.microsoft.com/office/drawing/2014/main" id="{0BEED104-A0C2-604F-ADB7-7A0CC2B521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0" name="AutoShape 59">
                <a:extLst>
                  <a:ext uri="{FF2B5EF4-FFF2-40B4-BE49-F238E27FC236}">
                    <a16:creationId xmlns:a16="http://schemas.microsoft.com/office/drawing/2014/main" id="{0BC08FA1-E25B-8D4E-A5C0-77901B32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91" name="AutoShape 60">
                <a:extLst>
                  <a:ext uri="{FF2B5EF4-FFF2-40B4-BE49-F238E27FC236}">
                    <a16:creationId xmlns:a16="http://schemas.microsoft.com/office/drawing/2014/main" id="{C4D23A96-8BA2-7D4B-81E9-EC31FC87E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B18E03CB-6F6A-3E47-B686-EC972ED9F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grpSp>
          <p:nvGrpSpPr>
            <p:cNvPr id="76" name="Group 62">
              <a:extLst>
                <a:ext uri="{FF2B5EF4-FFF2-40B4-BE49-F238E27FC236}">
                  <a16:creationId xmlns:a16="http://schemas.microsoft.com/office/drawing/2014/main" id="{EF110DE7-64A5-1A4C-8A85-F37C7799C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8" name="AutoShape 63">
                <a:extLst>
                  <a:ext uri="{FF2B5EF4-FFF2-40B4-BE49-F238E27FC236}">
                    <a16:creationId xmlns:a16="http://schemas.microsoft.com/office/drawing/2014/main" id="{327C23D1-08FF-2743-89A8-0F6315DB8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  <p:sp>
            <p:nvSpPr>
              <p:cNvPr id="89" name="AutoShape 64">
                <a:extLst>
                  <a:ext uri="{FF2B5EF4-FFF2-40B4-BE49-F238E27FC236}">
                    <a16:creationId xmlns:a16="http://schemas.microsoft.com/office/drawing/2014/main" id="{8687BE83-72B1-2948-9845-040B8B4B0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800">
                  <a:latin typeface="+mn-lt"/>
                </a:endParaRPr>
              </a:p>
            </p:txBody>
          </p:sp>
        </p:grpSp>
        <p:sp>
          <p:nvSpPr>
            <p:cNvPr id="77" name="Rectangle 65">
              <a:extLst>
                <a:ext uri="{FF2B5EF4-FFF2-40B4-BE49-F238E27FC236}">
                  <a16:creationId xmlns:a16="http://schemas.microsoft.com/office/drawing/2014/main" id="{F776310D-3544-D142-97B4-F2F00A1AC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4C033668-E94B-0E4E-BBCE-069F172D3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DC0B0478-C1D9-0046-A23B-D886AB632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0" name="Oval 68">
              <a:extLst>
                <a:ext uri="{FF2B5EF4-FFF2-40B4-BE49-F238E27FC236}">
                  <a16:creationId xmlns:a16="http://schemas.microsoft.com/office/drawing/2014/main" id="{A32BD7FF-72FE-6443-8650-0A6A3349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6050B46A-99D7-BE45-AF3A-D5364444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2" name="AutoShape 70">
              <a:extLst>
                <a:ext uri="{FF2B5EF4-FFF2-40B4-BE49-F238E27FC236}">
                  <a16:creationId xmlns:a16="http://schemas.microsoft.com/office/drawing/2014/main" id="{D23062E1-60FC-864E-A235-B0A1E921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3" name="AutoShape 71">
              <a:extLst>
                <a:ext uri="{FF2B5EF4-FFF2-40B4-BE49-F238E27FC236}">
                  <a16:creationId xmlns:a16="http://schemas.microsoft.com/office/drawing/2014/main" id="{E5263FDE-E525-C044-8987-248993FD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4" name="Oval 72">
              <a:extLst>
                <a:ext uri="{FF2B5EF4-FFF2-40B4-BE49-F238E27FC236}">
                  <a16:creationId xmlns:a16="http://schemas.microsoft.com/office/drawing/2014/main" id="{2DA10128-E8BC-314D-954C-8A0197A01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5" name="Oval 73">
              <a:extLst>
                <a:ext uri="{FF2B5EF4-FFF2-40B4-BE49-F238E27FC236}">
                  <a16:creationId xmlns:a16="http://schemas.microsoft.com/office/drawing/2014/main" id="{3407F73C-E949-224D-965B-E440F97D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6" name="Oval 74">
              <a:extLst>
                <a:ext uri="{FF2B5EF4-FFF2-40B4-BE49-F238E27FC236}">
                  <a16:creationId xmlns:a16="http://schemas.microsoft.com/office/drawing/2014/main" id="{B3E6374F-2478-844C-8FAE-082D84F4A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87" name="Rectangle 75">
              <a:extLst>
                <a:ext uri="{FF2B5EF4-FFF2-40B4-BE49-F238E27FC236}">
                  <a16:creationId xmlns:a16="http://schemas.microsoft.com/office/drawing/2014/main" id="{6045DF2A-0FBD-094E-8F87-42333979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AA52C1-A711-F843-BEA2-9AB59FD36A9E}"/>
              </a:ext>
            </a:extLst>
          </p:cNvPr>
          <p:cNvGrpSpPr/>
          <p:nvPr/>
        </p:nvGrpSpPr>
        <p:grpSpPr>
          <a:xfrm>
            <a:off x="7963592" y="3346866"/>
            <a:ext cx="3507671" cy="1391389"/>
            <a:chOff x="7963592" y="3346866"/>
            <a:chExt cx="3507671" cy="1391389"/>
          </a:xfrm>
        </p:grpSpPr>
        <p:sp>
          <p:nvSpPr>
            <p:cNvPr id="96" name="Line 18">
              <a:extLst>
                <a:ext uri="{FF2B5EF4-FFF2-40B4-BE49-F238E27FC236}">
                  <a16:creationId xmlns:a16="http://schemas.microsoft.com/office/drawing/2014/main" id="{DAFB71B0-CADE-A94E-B910-CA1B2F983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78988" y="337722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7" name="Line 19">
              <a:extLst>
                <a:ext uri="{FF2B5EF4-FFF2-40B4-BE49-F238E27FC236}">
                  <a16:creationId xmlns:a16="http://schemas.microsoft.com/office/drawing/2014/main" id="{01CE800B-0C3C-BD45-ADD9-6BD2CA9B1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86925" y="3835354"/>
              <a:ext cx="1684338" cy="39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6" name="Line 18">
              <a:extLst>
                <a:ext uri="{FF2B5EF4-FFF2-40B4-BE49-F238E27FC236}">
                  <a16:creationId xmlns:a16="http://schemas.microsoft.com/office/drawing/2014/main" id="{56583440-860C-5248-899B-B6C0BD12C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81759" y="4294399"/>
              <a:ext cx="1673225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D6B51D-F16D-C648-9B06-B18E393A7937}"/>
                </a:ext>
              </a:extLst>
            </p:cNvPr>
            <p:cNvSpPr txBox="1"/>
            <p:nvPr/>
          </p:nvSpPr>
          <p:spPr>
            <a:xfrm>
              <a:off x="10274100" y="3374969"/>
              <a:ext cx="5486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220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81B67B0-9202-3141-BB17-579825F0D8DB}"/>
                </a:ext>
              </a:extLst>
            </p:cNvPr>
            <p:cNvSpPr txBox="1"/>
            <p:nvPr/>
          </p:nvSpPr>
          <p:spPr>
            <a:xfrm>
              <a:off x="10110616" y="4358640"/>
              <a:ext cx="1127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250 Hello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166F236-B330-B049-81C5-C27349358BA0}"/>
                </a:ext>
              </a:extLst>
            </p:cNvPr>
            <p:cNvSpPr txBox="1"/>
            <p:nvPr/>
          </p:nvSpPr>
          <p:spPr>
            <a:xfrm>
              <a:off x="10293496" y="3859879"/>
              <a:ext cx="6954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HELO</a:t>
              </a:r>
            </a:p>
          </p:txBody>
        </p:sp>
        <p:sp>
          <p:nvSpPr>
            <p:cNvPr id="109" name="AutoShape 25">
              <a:extLst>
                <a:ext uri="{FF2B5EF4-FFF2-40B4-BE49-F238E27FC236}">
                  <a16:creationId xmlns:a16="http://schemas.microsoft.com/office/drawing/2014/main" id="{B3532E9F-B52F-EE40-916E-F374303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9901" y="3346866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endParaRPr lang="en-US" altLang="en-US" sz="3200">
                <a:latin typeface="+mn-lt"/>
              </a:endParaRPr>
            </a:p>
          </p:txBody>
        </p:sp>
        <p:sp>
          <p:nvSpPr>
            <p:cNvPr id="110" name="Text Box 26">
              <a:extLst>
                <a:ext uri="{FF2B5EF4-FFF2-40B4-BE49-F238E27FC236}">
                  <a16:creationId xmlns:a16="http://schemas.microsoft.com/office/drawing/2014/main" id="{3B861658-DE9B-9046-ACBD-7560EACF0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3592" y="3757509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latin typeface="+mn-lt"/>
                </a:rPr>
                <a:t>SMTP handshaking</a:t>
              </a:r>
            </a:p>
          </p:txBody>
        </p:sp>
      </p:grpSp>
      <p:sp>
        <p:nvSpPr>
          <p:cNvPr id="111" name="Text Box 24">
            <a:extLst>
              <a:ext uri="{FF2B5EF4-FFF2-40B4-BE49-F238E27FC236}">
                <a16:creationId xmlns:a16="http://schemas.microsoft.com/office/drawing/2014/main" id="{1AB225C5-3897-CE47-9E7A-F5B2FC51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837" y="2515905"/>
            <a:ext cx="2192308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TCP connection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+mn-lt"/>
              </a:rPr>
              <a:t>initiated</a:t>
            </a:r>
          </a:p>
        </p:txBody>
      </p:sp>
      <p:sp>
        <p:nvSpPr>
          <p:cNvPr id="112" name="Text Box 37">
            <a:extLst>
              <a:ext uri="{FF2B5EF4-FFF2-40B4-BE49-F238E27FC236}">
                <a16:creationId xmlns:a16="http://schemas.microsoft.com/office/drawing/2014/main" id="{40F2207E-339D-D64D-83CD-4CF07C64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284" y="482929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“client”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 SMTP server</a:t>
            </a:r>
          </a:p>
        </p:txBody>
      </p:sp>
      <p:sp>
        <p:nvSpPr>
          <p:cNvPr id="113" name="Text Box 37">
            <a:extLst>
              <a:ext uri="{FF2B5EF4-FFF2-40B4-BE49-F238E27FC236}">
                <a16:creationId xmlns:a16="http://schemas.microsoft.com/office/drawing/2014/main" id="{59390DD3-9B16-EC4B-86FC-6D12AD88A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4050" y="485700"/>
            <a:ext cx="154869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“server”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latin typeface="+mn-lt"/>
              </a:rPr>
              <a:t> SMTP server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69C7318-30FE-6549-B28A-E671678A3F17}"/>
              </a:ext>
            </a:extLst>
          </p:cNvPr>
          <p:cNvGrpSpPr/>
          <p:nvPr/>
        </p:nvGrpSpPr>
        <p:grpSpPr>
          <a:xfrm>
            <a:off x="7966363" y="4829303"/>
            <a:ext cx="1745242" cy="1391389"/>
            <a:chOff x="7966363" y="4829303"/>
            <a:chExt cx="1745242" cy="1391389"/>
          </a:xfrm>
        </p:grpSpPr>
        <p:sp>
          <p:nvSpPr>
            <p:cNvPr id="114" name="AutoShape 25">
              <a:extLst>
                <a:ext uri="{FF2B5EF4-FFF2-40B4-BE49-F238E27FC236}">
                  <a16:creationId xmlns:a16="http://schemas.microsoft.com/office/drawing/2014/main" id="{E945F49C-1ED9-E94C-A6C5-EB45DB3B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421" y="4829303"/>
              <a:ext cx="152184" cy="1391389"/>
            </a:xfrm>
            <a:prstGeom prst="leftBrace">
              <a:avLst>
                <a:gd name="adj1" fmla="val 5205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endParaRPr lang="en-US" altLang="en-US" sz="3200">
                <a:latin typeface="+mn-lt"/>
              </a:endParaRPr>
            </a:p>
          </p:txBody>
        </p:sp>
        <p:sp>
          <p:nvSpPr>
            <p:cNvPr id="115" name="Text Box 26">
              <a:extLst>
                <a:ext uri="{FF2B5EF4-FFF2-40B4-BE49-F238E27FC236}">
                  <a16:creationId xmlns:a16="http://schemas.microsoft.com/office/drawing/2014/main" id="{8FEE0406-B0E9-A947-A9BE-28C683780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6363" y="5223320"/>
              <a:ext cx="1662545" cy="6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latin typeface="+mn-lt"/>
                </a:rPr>
                <a:t>SMTP transfers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68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Scenario: Alice sends e-mail to Bob</a:t>
            </a:r>
            <a:endParaRPr lang="en-US" sz="4400" dirty="0"/>
          </a:p>
        </p:txBody>
      </p:sp>
      <p:sp>
        <p:nvSpPr>
          <p:cNvPr id="78" name="Rectangle 3">
            <a:extLst>
              <a:ext uri="{FF2B5EF4-FFF2-40B4-BE49-F238E27FC236}">
                <a16:creationId xmlns:a16="http://schemas.microsoft.com/office/drawing/2014/main" id="{2933C95F-5827-EE44-BCBB-0C3F4EACA630}"/>
              </a:ext>
            </a:extLst>
          </p:cNvPr>
          <p:cNvSpPr txBox="1">
            <a:spLocks noChangeArrowheads="1"/>
          </p:cNvSpPr>
          <p:nvPr/>
        </p:nvSpPr>
        <p:spPr>
          <a:xfrm>
            <a:off x="707567" y="1371600"/>
            <a:ext cx="5071156" cy="115388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1) Alice uses UA to compose e-mail message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to”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bob@someschool.edu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Rectangle 4">
            <a:extLst>
              <a:ext uri="{FF2B5EF4-FFF2-40B4-BE49-F238E27FC236}">
                <a16:creationId xmlns:a16="http://schemas.microsoft.com/office/drawing/2014/main" id="{00C4C8B9-B23B-0F45-80BC-6C453604E658}"/>
              </a:ext>
            </a:extLst>
          </p:cNvPr>
          <p:cNvSpPr txBox="1">
            <a:spLocks noChangeArrowheads="1"/>
          </p:cNvSpPr>
          <p:nvPr/>
        </p:nvSpPr>
        <p:spPr>
          <a:xfrm>
            <a:off x="6638017" y="1329168"/>
            <a:ext cx="5071155" cy="94639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4) SMTP client sends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message over the TCP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Calibri" panose="020F0502020204030204" pitchFamily="34" charset="0"/>
              </a:rPr>
              <a:t>connection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5" name="Group 163">
            <a:extLst>
              <a:ext uri="{FF2B5EF4-FFF2-40B4-BE49-F238E27FC236}">
                <a16:creationId xmlns:a16="http://schemas.microsoft.com/office/drawing/2014/main" id="{08B09F9F-6FE5-BF42-B610-1A1E41F8BEC8}"/>
              </a:ext>
            </a:extLst>
          </p:cNvPr>
          <p:cNvGrpSpPr>
            <a:grpSpLocks/>
          </p:cNvGrpSpPr>
          <p:nvPr/>
        </p:nvGrpSpPr>
        <p:grpSpPr bwMode="auto">
          <a:xfrm>
            <a:off x="2304142" y="4981175"/>
            <a:ext cx="912813" cy="1054100"/>
            <a:chOff x="3574" y="550"/>
            <a:chExt cx="575" cy="664"/>
          </a:xfrm>
        </p:grpSpPr>
        <p:grpSp>
          <p:nvGrpSpPr>
            <p:cNvPr id="256" name="Group 164">
              <a:extLst>
                <a:ext uri="{FF2B5EF4-FFF2-40B4-BE49-F238E27FC236}">
                  <a16:creationId xmlns:a16="http://schemas.microsoft.com/office/drawing/2014/main" id="{CD93400A-6D0D-684A-BBBD-FEAE608B9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59" name="Picture 165" descr="desktop_computer_stylized_medium">
                <a:extLst>
                  <a:ext uri="{FF2B5EF4-FFF2-40B4-BE49-F238E27FC236}">
                    <a16:creationId xmlns:a16="http://schemas.microsoft.com/office/drawing/2014/main" id="{1D1523A8-A1B8-B44C-A152-2078AE01C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" name="Freeform 166">
                <a:extLst>
                  <a:ext uri="{FF2B5EF4-FFF2-40B4-BE49-F238E27FC236}">
                    <a16:creationId xmlns:a16="http://schemas.microsoft.com/office/drawing/2014/main" id="{A1C82B36-BF01-F24C-877C-0E2759BF1A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7" name="Rectangle 115">
              <a:extLst>
                <a:ext uri="{FF2B5EF4-FFF2-40B4-BE49-F238E27FC236}">
                  <a16:creationId xmlns:a16="http://schemas.microsoft.com/office/drawing/2014/main" id="{D073CDC3-856E-F34F-AD4D-EDC68C2D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Text Box 116">
              <a:extLst>
                <a:ext uri="{FF2B5EF4-FFF2-40B4-BE49-F238E27FC236}">
                  <a16:creationId xmlns:a16="http://schemas.microsoft.com/office/drawing/2014/main" id="{4645B38D-9175-AD49-B83F-C3999FDDB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1" name="Group 130">
            <a:extLst>
              <a:ext uri="{FF2B5EF4-FFF2-40B4-BE49-F238E27FC236}">
                <a16:creationId xmlns:a16="http://schemas.microsoft.com/office/drawing/2014/main" id="{13EDFF6E-21A5-9348-B003-C5417A1E00C5}"/>
              </a:ext>
            </a:extLst>
          </p:cNvPr>
          <p:cNvGrpSpPr>
            <a:grpSpLocks/>
          </p:cNvGrpSpPr>
          <p:nvPr/>
        </p:nvGrpSpPr>
        <p:grpSpPr bwMode="auto">
          <a:xfrm>
            <a:off x="6014130" y="4712887"/>
            <a:ext cx="511175" cy="693738"/>
            <a:chOff x="4140" y="429"/>
            <a:chExt cx="1425" cy="2396"/>
          </a:xfrm>
        </p:grpSpPr>
        <p:sp>
          <p:nvSpPr>
            <p:cNvPr id="262" name="Freeform 131">
              <a:extLst>
                <a:ext uri="{FF2B5EF4-FFF2-40B4-BE49-F238E27FC236}">
                  <a16:creationId xmlns:a16="http://schemas.microsoft.com/office/drawing/2014/main" id="{61FD7F4A-FEC8-9A47-901F-32CC32BC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Rectangle 132">
              <a:extLst>
                <a:ext uri="{FF2B5EF4-FFF2-40B4-BE49-F238E27FC236}">
                  <a16:creationId xmlns:a16="http://schemas.microsoft.com/office/drawing/2014/main" id="{EB17B35A-AE03-6345-8385-2A3ECEF18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:a16="http://schemas.microsoft.com/office/drawing/2014/main" id="{C8ABAA8F-E55F-F847-A050-27D27A3D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CB3506B1-1B76-2B4F-92ED-0581496C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135">
              <a:extLst>
                <a:ext uri="{FF2B5EF4-FFF2-40B4-BE49-F238E27FC236}">
                  <a16:creationId xmlns:a16="http://schemas.microsoft.com/office/drawing/2014/main" id="{C29141DC-E1CD-CA47-AA6E-3F36A18F8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7" name="Group 136">
              <a:extLst>
                <a:ext uri="{FF2B5EF4-FFF2-40B4-BE49-F238E27FC236}">
                  <a16:creationId xmlns:a16="http://schemas.microsoft.com/office/drawing/2014/main" id="{EAB3ACB3-470F-C840-AA24-17BBD7FD5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2" name="AutoShape 137">
                <a:extLst>
                  <a:ext uri="{FF2B5EF4-FFF2-40B4-BE49-F238E27FC236}">
                    <a16:creationId xmlns:a16="http://schemas.microsoft.com/office/drawing/2014/main" id="{C020859C-D00D-7B45-962D-E8E3647B9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138">
                <a:extLst>
                  <a:ext uri="{FF2B5EF4-FFF2-40B4-BE49-F238E27FC236}">
                    <a16:creationId xmlns:a16="http://schemas.microsoft.com/office/drawing/2014/main" id="{60E64D16-745C-7C42-81A9-0C7B93AE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68" name="Rectangle 139">
              <a:extLst>
                <a:ext uri="{FF2B5EF4-FFF2-40B4-BE49-F238E27FC236}">
                  <a16:creationId xmlns:a16="http://schemas.microsoft.com/office/drawing/2014/main" id="{F1D855D2-71AC-984F-9A72-50E8ABC1B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9" name="Group 140">
              <a:extLst>
                <a:ext uri="{FF2B5EF4-FFF2-40B4-BE49-F238E27FC236}">
                  <a16:creationId xmlns:a16="http://schemas.microsoft.com/office/drawing/2014/main" id="{20BB9E40-6067-8049-AD58-FBE8FE00A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0" name="AutoShape 141">
                <a:extLst>
                  <a:ext uri="{FF2B5EF4-FFF2-40B4-BE49-F238E27FC236}">
                    <a16:creationId xmlns:a16="http://schemas.microsoft.com/office/drawing/2014/main" id="{2B68BE35-A43A-9149-A03B-07B187ED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AutoShape 142">
                <a:extLst>
                  <a:ext uri="{FF2B5EF4-FFF2-40B4-BE49-F238E27FC236}">
                    <a16:creationId xmlns:a16="http://schemas.microsoft.com/office/drawing/2014/main" id="{43D29C0B-DA7B-C74E-A16B-88D6DA5FC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0" name="Rectangle 143">
              <a:extLst>
                <a:ext uri="{FF2B5EF4-FFF2-40B4-BE49-F238E27FC236}">
                  <a16:creationId xmlns:a16="http://schemas.microsoft.com/office/drawing/2014/main" id="{0F5C4F7B-5FAA-1840-9009-D9D57F79D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Rectangle 144">
              <a:extLst>
                <a:ext uri="{FF2B5EF4-FFF2-40B4-BE49-F238E27FC236}">
                  <a16:creationId xmlns:a16="http://schemas.microsoft.com/office/drawing/2014/main" id="{BF7A105A-0D0F-D945-913B-9DE9C972C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2" name="Group 145">
              <a:extLst>
                <a:ext uri="{FF2B5EF4-FFF2-40B4-BE49-F238E27FC236}">
                  <a16:creationId xmlns:a16="http://schemas.microsoft.com/office/drawing/2014/main" id="{10CBB227-95A4-914B-BF9A-A9635D613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8" name="AutoShape 146">
                <a:extLst>
                  <a:ext uri="{FF2B5EF4-FFF2-40B4-BE49-F238E27FC236}">
                    <a16:creationId xmlns:a16="http://schemas.microsoft.com/office/drawing/2014/main" id="{DB5D7EB6-D073-2D4B-B3BB-04D89CC59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9" name="AutoShape 147">
                <a:extLst>
                  <a:ext uri="{FF2B5EF4-FFF2-40B4-BE49-F238E27FC236}">
                    <a16:creationId xmlns:a16="http://schemas.microsoft.com/office/drawing/2014/main" id="{A0CFD582-078B-8445-A2D9-CF20F92CD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3" name="Freeform 148">
              <a:extLst>
                <a:ext uri="{FF2B5EF4-FFF2-40B4-BE49-F238E27FC236}">
                  <a16:creationId xmlns:a16="http://schemas.microsoft.com/office/drawing/2014/main" id="{947FD5AC-F03D-0B44-BCDE-4549BC612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4" name="Group 149">
              <a:extLst>
                <a:ext uri="{FF2B5EF4-FFF2-40B4-BE49-F238E27FC236}">
                  <a16:creationId xmlns:a16="http://schemas.microsoft.com/office/drawing/2014/main" id="{9B44B04A-F8ED-0347-ADCB-1B8E61433E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6" name="AutoShape 150">
                <a:extLst>
                  <a:ext uri="{FF2B5EF4-FFF2-40B4-BE49-F238E27FC236}">
                    <a16:creationId xmlns:a16="http://schemas.microsoft.com/office/drawing/2014/main" id="{636BD840-6281-2248-803C-E55A27601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AutoShape 151">
                <a:extLst>
                  <a:ext uri="{FF2B5EF4-FFF2-40B4-BE49-F238E27FC236}">
                    <a16:creationId xmlns:a16="http://schemas.microsoft.com/office/drawing/2014/main" id="{03A123BA-E3B3-1D47-9672-817DDBA91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5" name="Rectangle 152">
              <a:extLst>
                <a:ext uri="{FF2B5EF4-FFF2-40B4-BE49-F238E27FC236}">
                  <a16:creationId xmlns:a16="http://schemas.microsoft.com/office/drawing/2014/main" id="{4D20038F-2D96-1F44-8783-5BAADC6A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Freeform 153">
              <a:extLst>
                <a:ext uri="{FF2B5EF4-FFF2-40B4-BE49-F238E27FC236}">
                  <a16:creationId xmlns:a16="http://schemas.microsoft.com/office/drawing/2014/main" id="{ACF47485-E420-FE49-A587-FD7E91369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Freeform 154">
              <a:extLst>
                <a:ext uri="{FF2B5EF4-FFF2-40B4-BE49-F238E27FC236}">
                  <a16:creationId xmlns:a16="http://schemas.microsoft.com/office/drawing/2014/main" id="{28316736-14D9-7F43-A8EA-196B7986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Oval 155">
              <a:extLst>
                <a:ext uri="{FF2B5EF4-FFF2-40B4-BE49-F238E27FC236}">
                  <a16:creationId xmlns:a16="http://schemas.microsoft.com/office/drawing/2014/main" id="{2722AD07-821C-CB4C-9B0B-DAF52F981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Freeform 156">
              <a:extLst>
                <a:ext uri="{FF2B5EF4-FFF2-40B4-BE49-F238E27FC236}">
                  <a16:creationId xmlns:a16="http://schemas.microsoft.com/office/drawing/2014/main" id="{AB77166F-9EFA-304A-B417-50C6912B7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AutoShape 157">
              <a:extLst>
                <a:ext uri="{FF2B5EF4-FFF2-40B4-BE49-F238E27FC236}">
                  <a16:creationId xmlns:a16="http://schemas.microsoft.com/office/drawing/2014/main" id="{D3E26CDB-2B77-8541-94DF-35B22CFF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AutoShape 158">
              <a:extLst>
                <a:ext uri="{FF2B5EF4-FFF2-40B4-BE49-F238E27FC236}">
                  <a16:creationId xmlns:a16="http://schemas.microsoft.com/office/drawing/2014/main" id="{FF893C65-60BF-8948-93D4-F47C74AAB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Oval 159">
              <a:extLst>
                <a:ext uri="{FF2B5EF4-FFF2-40B4-BE49-F238E27FC236}">
                  <a16:creationId xmlns:a16="http://schemas.microsoft.com/office/drawing/2014/main" id="{DD307CA4-5E6F-9742-9FA0-4ABF90FA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Oval 160">
              <a:extLst>
                <a:ext uri="{FF2B5EF4-FFF2-40B4-BE49-F238E27FC236}">
                  <a16:creationId xmlns:a16="http://schemas.microsoft.com/office/drawing/2014/main" id="{3A77FE5B-B51A-4746-8BEB-840D217B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84" name="Oval 161">
              <a:extLst>
                <a:ext uri="{FF2B5EF4-FFF2-40B4-BE49-F238E27FC236}">
                  <a16:creationId xmlns:a16="http://schemas.microsoft.com/office/drawing/2014/main" id="{B7459A07-79C7-4A4E-8631-AD543B812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162">
              <a:extLst>
                <a:ext uri="{FF2B5EF4-FFF2-40B4-BE49-F238E27FC236}">
                  <a16:creationId xmlns:a16="http://schemas.microsoft.com/office/drawing/2014/main" id="{D905B9A3-8633-4345-B7CC-84D2E540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97">
            <a:extLst>
              <a:ext uri="{FF2B5EF4-FFF2-40B4-BE49-F238E27FC236}">
                <a16:creationId xmlns:a16="http://schemas.microsoft.com/office/drawing/2014/main" id="{ADB3DE3D-4165-3B46-BB9B-5858B8FFA369}"/>
              </a:ext>
            </a:extLst>
          </p:cNvPr>
          <p:cNvGrpSpPr>
            <a:grpSpLocks/>
          </p:cNvGrpSpPr>
          <p:nvPr/>
        </p:nvGrpSpPr>
        <p:grpSpPr bwMode="auto">
          <a:xfrm>
            <a:off x="3836080" y="4768450"/>
            <a:ext cx="511175" cy="693737"/>
            <a:chOff x="4140" y="429"/>
            <a:chExt cx="1425" cy="2396"/>
          </a:xfrm>
        </p:grpSpPr>
        <p:sp>
          <p:nvSpPr>
            <p:cNvPr id="295" name="Freeform 98">
              <a:extLst>
                <a:ext uri="{FF2B5EF4-FFF2-40B4-BE49-F238E27FC236}">
                  <a16:creationId xmlns:a16="http://schemas.microsoft.com/office/drawing/2014/main" id="{03202765-8544-C841-9C63-3A1DA333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99">
              <a:extLst>
                <a:ext uri="{FF2B5EF4-FFF2-40B4-BE49-F238E27FC236}">
                  <a16:creationId xmlns:a16="http://schemas.microsoft.com/office/drawing/2014/main" id="{CAE8C355-09FA-4C47-BBAF-D5EDAD32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Freeform 100">
              <a:extLst>
                <a:ext uri="{FF2B5EF4-FFF2-40B4-BE49-F238E27FC236}">
                  <a16:creationId xmlns:a16="http://schemas.microsoft.com/office/drawing/2014/main" id="{1813AF87-1962-CC41-9EA2-E9AAF9C15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Freeform 101">
              <a:extLst>
                <a:ext uri="{FF2B5EF4-FFF2-40B4-BE49-F238E27FC236}">
                  <a16:creationId xmlns:a16="http://schemas.microsoft.com/office/drawing/2014/main" id="{635DA424-468C-B74D-A71E-8D5238607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02">
              <a:extLst>
                <a:ext uri="{FF2B5EF4-FFF2-40B4-BE49-F238E27FC236}">
                  <a16:creationId xmlns:a16="http://schemas.microsoft.com/office/drawing/2014/main" id="{D1116DD3-4725-3F42-9140-A650EBC8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03">
              <a:extLst>
                <a:ext uri="{FF2B5EF4-FFF2-40B4-BE49-F238E27FC236}">
                  <a16:creationId xmlns:a16="http://schemas.microsoft.com/office/drawing/2014/main" id="{96E3F381-15B8-1B49-A258-044D4112E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5" name="AutoShape 104">
                <a:extLst>
                  <a:ext uri="{FF2B5EF4-FFF2-40B4-BE49-F238E27FC236}">
                    <a16:creationId xmlns:a16="http://schemas.microsoft.com/office/drawing/2014/main" id="{D6B0BF9E-9CBE-1549-B2D8-839D9B2C5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105">
                <a:extLst>
                  <a:ext uri="{FF2B5EF4-FFF2-40B4-BE49-F238E27FC236}">
                    <a16:creationId xmlns:a16="http://schemas.microsoft.com/office/drawing/2014/main" id="{A0661E37-0B6D-1049-81DE-EB828721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06">
              <a:extLst>
                <a:ext uri="{FF2B5EF4-FFF2-40B4-BE49-F238E27FC236}">
                  <a16:creationId xmlns:a16="http://schemas.microsoft.com/office/drawing/2014/main" id="{BAB9B843-66F5-2248-A3E2-DF01D332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2" name="Group 107">
              <a:extLst>
                <a:ext uri="{FF2B5EF4-FFF2-40B4-BE49-F238E27FC236}">
                  <a16:creationId xmlns:a16="http://schemas.microsoft.com/office/drawing/2014/main" id="{6518B94D-305C-3E4D-8DCB-3FC99FAF9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3" name="AutoShape 108">
                <a:extLst>
                  <a:ext uri="{FF2B5EF4-FFF2-40B4-BE49-F238E27FC236}">
                    <a16:creationId xmlns:a16="http://schemas.microsoft.com/office/drawing/2014/main" id="{515F809F-C8CD-E74B-A09F-05D4DAD5C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09">
                <a:extLst>
                  <a:ext uri="{FF2B5EF4-FFF2-40B4-BE49-F238E27FC236}">
                    <a16:creationId xmlns:a16="http://schemas.microsoft.com/office/drawing/2014/main" id="{1541720E-86CE-9D4E-B90E-2C12EBF7C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3" name="Rectangle 110">
              <a:extLst>
                <a:ext uri="{FF2B5EF4-FFF2-40B4-BE49-F238E27FC236}">
                  <a16:creationId xmlns:a16="http://schemas.microsoft.com/office/drawing/2014/main" id="{F81C1D2B-CFBB-FE4E-BEAF-3C01C171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111">
              <a:extLst>
                <a:ext uri="{FF2B5EF4-FFF2-40B4-BE49-F238E27FC236}">
                  <a16:creationId xmlns:a16="http://schemas.microsoft.com/office/drawing/2014/main" id="{7BD2FBC8-D08A-B246-BE8D-016678697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12">
              <a:extLst>
                <a:ext uri="{FF2B5EF4-FFF2-40B4-BE49-F238E27FC236}">
                  <a16:creationId xmlns:a16="http://schemas.microsoft.com/office/drawing/2014/main" id="{D3D80363-2E2A-2849-972A-EE8ED7BFA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1" name="AutoShape 113">
                <a:extLst>
                  <a:ext uri="{FF2B5EF4-FFF2-40B4-BE49-F238E27FC236}">
                    <a16:creationId xmlns:a16="http://schemas.microsoft.com/office/drawing/2014/main" id="{0BD3B318-134A-A84C-96F2-1BDB9863D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14">
                <a:extLst>
                  <a:ext uri="{FF2B5EF4-FFF2-40B4-BE49-F238E27FC236}">
                    <a16:creationId xmlns:a16="http://schemas.microsoft.com/office/drawing/2014/main" id="{27120C70-DCE9-2E4D-B0C9-DD055D09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Freeform 115">
              <a:extLst>
                <a:ext uri="{FF2B5EF4-FFF2-40B4-BE49-F238E27FC236}">
                  <a16:creationId xmlns:a16="http://schemas.microsoft.com/office/drawing/2014/main" id="{32116D06-1E4E-6E40-B6AE-33AC57583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7" name="Group 116">
              <a:extLst>
                <a:ext uri="{FF2B5EF4-FFF2-40B4-BE49-F238E27FC236}">
                  <a16:creationId xmlns:a16="http://schemas.microsoft.com/office/drawing/2014/main" id="{5BCFC18E-7FE4-8B45-A160-7D7B86F88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9" name="AutoShape 117">
                <a:extLst>
                  <a:ext uri="{FF2B5EF4-FFF2-40B4-BE49-F238E27FC236}">
                    <a16:creationId xmlns:a16="http://schemas.microsoft.com/office/drawing/2014/main" id="{A5FD1A90-49C4-2948-9007-9990A218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18">
                <a:extLst>
                  <a:ext uri="{FF2B5EF4-FFF2-40B4-BE49-F238E27FC236}">
                    <a16:creationId xmlns:a16="http://schemas.microsoft.com/office/drawing/2014/main" id="{AD5A551B-E827-BE40-871C-2FE9EA42B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8" name="Rectangle 119">
              <a:extLst>
                <a:ext uri="{FF2B5EF4-FFF2-40B4-BE49-F238E27FC236}">
                  <a16:creationId xmlns:a16="http://schemas.microsoft.com/office/drawing/2014/main" id="{9E89F03E-4741-2E45-BBF4-F9CEAC09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20">
              <a:extLst>
                <a:ext uri="{FF2B5EF4-FFF2-40B4-BE49-F238E27FC236}">
                  <a16:creationId xmlns:a16="http://schemas.microsoft.com/office/drawing/2014/main" id="{5B36F789-D673-924A-B6E2-89FF2E71B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21">
              <a:extLst>
                <a:ext uri="{FF2B5EF4-FFF2-40B4-BE49-F238E27FC236}">
                  <a16:creationId xmlns:a16="http://schemas.microsoft.com/office/drawing/2014/main" id="{575FFFE5-59E8-454D-8E1B-8661926F3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Oval 122">
              <a:extLst>
                <a:ext uri="{FF2B5EF4-FFF2-40B4-BE49-F238E27FC236}">
                  <a16:creationId xmlns:a16="http://schemas.microsoft.com/office/drawing/2014/main" id="{01273880-520A-0D47-94ED-5792308A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Freeform 123">
              <a:extLst>
                <a:ext uri="{FF2B5EF4-FFF2-40B4-BE49-F238E27FC236}">
                  <a16:creationId xmlns:a16="http://schemas.microsoft.com/office/drawing/2014/main" id="{20B4A8A9-719B-B94A-84E0-FEDC33E2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AutoShape 124">
              <a:extLst>
                <a:ext uri="{FF2B5EF4-FFF2-40B4-BE49-F238E27FC236}">
                  <a16:creationId xmlns:a16="http://schemas.microsoft.com/office/drawing/2014/main" id="{E2C42425-B3EE-8146-91D1-2DD406A0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AutoShape 125">
              <a:extLst>
                <a:ext uri="{FF2B5EF4-FFF2-40B4-BE49-F238E27FC236}">
                  <a16:creationId xmlns:a16="http://schemas.microsoft.com/office/drawing/2014/main" id="{4F76F24A-FC5D-6A4F-9463-E77748FD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Oval 126">
              <a:extLst>
                <a:ext uri="{FF2B5EF4-FFF2-40B4-BE49-F238E27FC236}">
                  <a16:creationId xmlns:a16="http://schemas.microsoft.com/office/drawing/2014/main" id="{1D9B7E36-CAB9-0E4B-B681-F7670805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Oval 127">
              <a:extLst>
                <a:ext uri="{FF2B5EF4-FFF2-40B4-BE49-F238E27FC236}">
                  <a16:creationId xmlns:a16="http://schemas.microsoft.com/office/drawing/2014/main" id="{E3545956-0C42-C345-87E7-B325418E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7" name="Oval 128">
              <a:extLst>
                <a:ext uri="{FF2B5EF4-FFF2-40B4-BE49-F238E27FC236}">
                  <a16:creationId xmlns:a16="http://schemas.microsoft.com/office/drawing/2014/main" id="{E67EEB31-8E9F-7949-9AEE-95359273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Rectangle 129">
              <a:extLst>
                <a:ext uri="{FF2B5EF4-FFF2-40B4-BE49-F238E27FC236}">
                  <a16:creationId xmlns:a16="http://schemas.microsoft.com/office/drawing/2014/main" id="{5E38596A-D6EE-8A43-B103-6CC1A20DB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7" name="Group 20">
            <a:extLst>
              <a:ext uri="{FF2B5EF4-FFF2-40B4-BE49-F238E27FC236}">
                <a16:creationId xmlns:a16="http://schemas.microsoft.com/office/drawing/2014/main" id="{6B376882-67D1-6642-B577-EE5384FDD0DA}"/>
              </a:ext>
            </a:extLst>
          </p:cNvPr>
          <p:cNvGrpSpPr>
            <a:grpSpLocks/>
          </p:cNvGrpSpPr>
          <p:nvPr/>
        </p:nvGrpSpPr>
        <p:grpSpPr bwMode="auto">
          <a:xfrm>
            <a:off x="3969430" y="5055787"/>
            <a:ext cx="809625" cy="1049338"/>
            <a:chOff x="4296" y="2627"/>
            <a:chExt cx="510" cy="661"/>
          </a:xfrm>
        </p:grpSpPr>
        <p:sp>
          <p:nvSpPr>
            <p:cNvPr id="328" name="Rectangle 21">
              <a:extLst>
                <a:ext uri="{FF2B5EF4-FFF2-40B4-BE49-F238E27FC236}">
                  <a16:creationId xmlns:a16="http://schemas.microsoft.com/office/drawing/2014/main" id="{CC5D394C-77F3-944C-B991-14BF75531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Text Box 22">
              <a:extLst>
                <a:ext uri="{FF2B5EF4-FFF2-40B4-BE49-F238E27FC236}">
                  <a16:creationId xmlns:a16="http://schemas.microsoft.com/office/drawing/2014/main" id="{EE677E13-F5D8-F64B-8BF4-7DF73BB03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23">
              <a:extLst>
                <a:ext uri="{FF2B5EF4-FFF2-40B4-BE49-F238E27FC236}">
                  <a16:creationId xmlns:a16="http://schemas.microsoft.com/office/drawing/2014/main" id="{7D15F646-E03A-774B-A508-1EF0B3C4C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Line 24">
              <a:extLst>
                <a:ext uri="{FF2B5EF4-FFF2-40B4-BE49-F238E27FC236}">
                  <a16:creationId xmlns:a16="http://schemas.microsoft.com/office/drawing/2014/main" id="{AE3EF45E-8540-9B48-AAEF-B5B93F92C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Line 25">
              <a:extLst>
                <a:ext uri="{FF2B5EF4-FFF2-40B4-BE49-F238E27FC236}">
                  <a16:creationId xmlns:a16="http://schemas.microsoft.com/office/drawing/2014/main" id="{9A3B4EF6-63F2-0947-B7B6-7FADC44E6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Line 26">
              <a:extLst>
                <a:ext uri="{FF2B5EF4-FFF2-40B4-BE49-F238E27FC236}">
                  <a16:creationId xmlns:a16="http://schemas.microsoft.com/office/drawing/2014/main" id="{28713178-2168-3342-8EA0-1EFAEB77C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Line 27">
              <a:extLst>
                <a:ext uri="{FF2B5EF4-FFF2-40B4-BE49-F238E27FC236}">
                  <a16:creationId xmlns:a16="http://schemas.microsoft.com/office/drawing/2014/main" id="{7F512291-0783-2C4D-A8BC-E711760A2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Line 28">
              <a:extLst>
                <a:ext uri="{FF2B5EF4-FFF2-40B4-BE49-F238E27FC236}">
                  <a16:creationId xmlns:a16="http://schemas.microsoft.com/office/drawing/2014/main" id="{C7F7AFBC-09B9-1A4A-B167-5E31466A0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Line 29">
              <a:extLst>
                <a:ext uri="{FF2B5EF4-FFF2-40B4-BE49-F238E27FC236}">
                  <a16:creationId xmlns:a16="http://schemas.microsoft.com/office/drawing/2014/main" id="{36AD3A7A-6001-B248-909D-97FF4FEC8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Line 30">
              <a:extLst>
                <a:ext uri="{FF2B5EF4-FFF2-40B4-BE49-F238E27FC236}">
                  <a16:creationId xmlns:a16="http://schemas.microsoft.com/office/drawing/2014/main" id="{AAD9F1B0-F0AE-1E4A-9E8B-7B0411EAF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31">
              <a:extLst>
                <a:ext uri="{FF2B5EF4-FFF2-40B4-BE49-F238E27FC236}">
                  <a16:creationId xmlns:a16="http://schemas.microsoft.com/office/drawing/2014/main" id="{3F9EB85C-0662-2944-B53C-B5C5F284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32">
              <a:extLst>
                <a:ext uri="{FF2B5EF4-FFF2-40B4-BE49-F238E27FC236}">
                  <a16:creationId xmlns:a16="http://schemas.microsoft.com/office/drawing/2014/main" id="{E9D294E7-8C79-5A40-B5A2-9B0D1E8C6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33">
              <a:extLst>
                <a:ext uri="{FF2B5EF4-FFF2-40B4-BE49-F238E27FC236}">
                  <a16:creationId xmlns:a16="http://schemas.microsoft.com/office/drawing/2014/main" id="{1ECAEAF4-8B77-874F-AE38-AF22ED26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34">
              <a:extLst>
                <a:ext uri="{FF2B5EF4-FFF2-40B4-BE49-F238E27FC236}">
                  <a16:creationId xmlns:a16="http://schemas.microsoft.com/office/drawing/2014/main" id="{DA0B2421-1373-8547-9A4B-4EF52BDE0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35">
              <a:extLst>
                <a:ext uri="{FF2B5EF4-FFF2-40B4-BE49-F238E27FC236}">
                  <a16:creationId xmlns:a16="http://schemas.microsoft.com/office/drawing/2014/main" id="{7C2F1B41-189C-4A43-BEF6-C6BE6D5D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43" name="Picture 36" descr="Alice">
            <a:extLst>
              <a:ext uri="{FF2B5EF4-FFF2-40B4-BE49-F238E27FC236}">
                <a16:creationId xmlns:a16="http://schemas.microsoft.com/office/drawing/2014/main" id="{63AFF8CB-097F-3846-84FD-E89880F6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67" y="5220887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4" name="Picture 37" descr="Bob">
            <a:extLst>
              <a:ext uri="{FF2B5EF4-FFF2-40B4-BE49-F238E27FC236}">
                <a16:creationId xmlns:a16="http://schemas.microsoft.com/office/drawing/2014/main" id="{67A94867-6C86-964D-8B53-832FD29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180" y="5125637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5" name="Group 48">
            <a:extLst>
              <a:ext uri="{FF2B5EF4-FFF2-40B4-BE49-F238E27FC236}">
                <a16:creationId xmlns:a16="http://schemas.microsoft.com/office/drawing/2014/main" id="{EEADEB4C-0DE5-7A47-B0C1-F7A8830D9591}"/>
              </a:ext>
            </a:extLst>
          </p:cNvPr>
          <p:cNvGrpSpPr>
            <a:grpSpLocks/>
          </p:cNvGrpSpPr>
          <p:nvPr/>
        </p:nvGrpSpPr>
        <p:grpSpPr bwMode="auto">
          <a:xfrm>
            <a:off x="6160180" y="5001812"/>
            <a:ext cx="809625" cy="1049338"/>
            <a:chOff x="4296" y="2627"/>
            <a:chExt cx="510" cy="661"/>
          </a:xfrm>
        </p:grpSpPr>
        <p:sp>
          <p:nvSpPr>
            <p:cNvPr id="346" name="Rectangle 49">
              <a:extLst>
                <a:ext uri="{FF2B5EF4-FFF2-40B4-BE49-F238E27FC236}">
                  <a16:creationId xmlns:a16="http://schemas.microsoft.com/office/drawing/2014/main" id="{4564DF36-9849-6946-BAA4-346D46ED3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Text Box 50">
              <a:extLst>
                <a:ext uri="{FF2B5EF4-FFF2-40B4-BE49-F238E27FC236}">
                  <a16:creationId xmlns:a16="http://schemas.microsoft.com/office/drawing/2014/main" id="{95B494F8-B148-1E44-ABE8-6EC09DFF7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2627"/>
              <a:ext cx="47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mail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51">
              <a:extLst>
                <a:ext uri="{FF2B5EF4-FFF2-40B4-BE49-F238E27FC236}">
                  <a16:creationId xmlns:a16="http://schemas.microsoft.com/office/drawing/2014/main" id="{1B9214B0-3A96-5243-BB24-2F3F43E2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Line 52">
              <a:extLst>
                <a:ext uri="{FF2B5EF4-FFF2-40B4-BE49-F238E27FC236}">
                  <a16:creationId xmlns:a16="http://schemas.microsoft.com/office/drawing/2014/main" id="{D4C180E7-B105-D24F-9DB1-1A50C299A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Line 53">
              <a:extLst>
                <a:ext uri="{FF2B5EF4-FFF2-40B4-BE49-F238E27FC236}">
                  <a16:creationId xmlns:a16="http://schemas.microsoft.com/office/drawing/2014/main" id="{165FB39B-14E6-9043-A51D-266CB4D4D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Line 54">
              <a:extLst>
                <a:ext uri="{FF2B5EF4-FFF2-40B4-BE49-F238E27FC236}">
                  <a16:creationId xmlns:a16="http://schemas.microsoft.com/office/drawing/2014/main" id="{B0C3A7D7-CF8F-CD41-B9DD-E546D2C03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Line 55">
              <a:extLst>
                <a:ext uri="{FF2B5EF4-FFF2-40B4-BE49-F238E27FC236}">
                  <a16:creationId xmlns:a16="http://schemas.microsoft.com/office/drawing/2014/main" id="{079A54A6-69B3-6245-A536-821615DFA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Line 56">
              <a:extLst>
                <a:ext uri="{FF2B5EF4-FFF2-40B4-BE49-F238E27FC236}">
                  <a16:creationId xmlns:a16="http://schemas.microsoft.com/office/drawing/2014/main" id="{50C02768-BE49-0E48-AB58-3ED05EA9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Line 57">
              <a:extLst>
                <a:ext uri="{FF2B5EF4-FFF2-40B4-BE49-F238E27FC236}">
                  <a16:creationId xmlns:a16="http://schemas.microsoft.com/office/drawing/2014/main" id="{5765AB2A-57FC-9647-A5F1-3A42797BED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Line 58">
              <a:extLst>
                <a:ext uri="{FF2B5EF4-FFF2-40B4-BE49-F238E27FC236}">
                  <a16:creationId xmlns:a16="http://schemas.microsoft.com/office/drawing/2014/main" id="{1D662A5A-250B-5C43-A940-153B333F9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59">
              <a:extLst>
                <a:ext uri="{FF2B5EF4-FFF2-40B4-BE49-F238E27FC236}">
                  <a16:creationId xmlns:a16="http://schemas.microsoft.com/office/drawing/2014/main" id="{C467817D-72BB-304A-907C-15078ACB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60">
              <a:extLst>
                <a:ext uri="{FF2B5EF4-FFF2-40B4-BE49-F238E27FC236}">
                  <a16:creationId xmlns:a16="http://schemas.microsoft.com/office/drawing/2014/main" id="{C8B9E0B3-EA63-0E42-BAC5-67850547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Rectangle 61">
              <a:extLst>
                <a:ext uri="{FF2B5EF4-FFF2-40B4-BE49-F238E27FC236}">
                  <a16:creationId xmlns:a16="http://schemas.microsoft.com/office/drawing/2014/main" id="{43E44E4D-C23B-D34F-9AD2-5DFAD5B5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Rectangle 62">
              <a:extLst>
                <a:ext uri="{FF2B5EF4-FFF2-40B4-BE49-F238E27FC236}">
                  <a16:creationId xmlns:a16="http://schemas.microsoft.com/office/drawing/2014/main" id="{34AACE8E-FCF4-2846-85E1-B707176DB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63">
              <a:extLst>
                <a:ext uri="{FF2B5EF4-FFF2-40B4-BE49-F238E27FC236}">
                  <a16:creationId xmlns:a16="http://schemas.microsoft.com/office/drawing/2014/main" id="{C6EFAB4C-6FC0-5A44-9BD5-6EF789ED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1" name="Line 69">
            <a:extLst>
              <a:ext uri="{FF2B5EF4-FFF2-40B4-BE49-F238E27FC236}">
                <a16:creationId xmlns:a16="http://schemas.microsoft.com/office/drawing/2014/main" id="{B12BA932-5325-874B-B19A-B088808F4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955" y="5593950"/>
            <a:ext cx="892175" cy="146050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2" name="Line 70">
            <a:extLst>
              <a:ext uri="{FF2B5EF4-FFF2-40B4-BE49-F238E27FC236}">
                <a16:creationId xmlns:a16="http://schemas.microsoft.com/office/drawing/2014/main" id="{9B0EC571-15F5-F54A-9590-2FC0C5F87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880" y="5728887"/>
            <a:ext cx="1379537" cy="219075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3" name="Line 71">
            <a:extLst>
              <a:ext uri="{FF2B5EF4-FFF2-40B4-BE49-F238E27FC236}">
                <a16:creationId xmlns:a16="http://schemas.microsoft.com/office/drawing/2014/main" id="{0CC82D8C-ED1C-6E42-9BF1-DA1481F0EE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6317" y="5508225"/>
            <a:ext cx="1027113" cy="427037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4" name="Oval 72">
            <a:extLst>
              <a:ext uri="{FF2B5EF4-FFF2-40B4-BE49-F238E27FC236}">
                <a16:creationId xmlns:a16="http://schemas.microsoft.com/office/drawing/2014/main" id="{0B743518-B7A3-D649-BBB1-081C12DD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005" y="50430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5" name="Oval 74">
            <a:extLst>
              <a:ext uri="{FF2B5EF4-FFF2-40B4-BE49-F238E27FC236}">
                <a16:creationId xmlns:a16="http://schemas.microsoft.com/office/drawing/2014/main" id="{DC2768BB-DD45-4E4B-BBD1-C179D968F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667" y="55383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Oval 75">
            <a:extLst>
              <a:ext uri="{FF2B5EF4-FFF2-40B4-BE49-F238E27FC236}">
                <a16:creationId xmlns:a16="http://schemas.microsoft.com/office/drawing/2014/main" id="{FC69D002-21E2-4843-8E47-2D7A1DFF3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205" y="56177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7" name="Oval 76">
            <a:extLst>
              <a:ext uri="{FF2B5EF4-FFF2-40B4-BE49-F238E27FC236}">
                <a16:creationId xmlns:a16="http://schemas.microsoft.com/office/drawing/2014/main" id="{81E42442-3779-D54A-9503-408605D9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455" y="5703487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Oval 77">
            <a:extLst>
              <a:ext uri="{FF2B5EF4-FFF2-40B4-BE49-F238E27FC236}">
                <a16:creationId xmlns:a16="http://schemas.microsoft.com/office/drawing/2014/main" id="{B036CC3D-838C-C54C-AC10-70245E28B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355" y="6035275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9" name="Oval 78">
            <a:extLst>
              <a:ext uri="{FF2B5EF4-FFF2-40B4-BE49-F238E27FC236}">
                <a16:creationId xmlns:a16="http://schemas.microsoft.com/office/drawing/2014/main" id="{09AB63F1-4A13-9347-B64D-46DAF63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692" y="5605062"/>
            <a:ext cx="292100" cy="2444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0" name="Text Box 95">
            <a:extLst>
              <a:ext uri="{FF2B5EF4-FFF2-40B4-BE49-F238E27FC236}">
                <a16:creationId xmlns:a16="http://schemas.microsoft.com/office/drawing/2014/main" id="{9D22DFF5-0D8D-6349-BC46-AB22D2F2B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242" y="6168625"/>
            <a:ext cx="181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Alice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1" name="Text Box 96">
            <a:extLst>
              <a:ext uri="{FF2B5EF4-FFF2-40B4-BE49-F238E27FC236}">
                <a16:creationId xmlns:a16="http://schemas.microsoft.com/office/drawing/2014/main" id="{3CCDA2E2-AC99-0045-BA7F-F3C92F51C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130" y="6232125"/>
            <a:ext cx="1741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Bob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’s mail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2" name="Group 169">
            <a:extLst>
              <a:ext uri="{FF2B5EF4-FFF2-40B4-BE49-F238E27FC236}">
                <a16:creationId xmlns:a16="http://schemas.microsoft.com/office/drawing/2014/main" id="{6766002A-66B6-B64B-AAEB-F427F3791233}"/>
              </a:ext>
            </a:extLst>
          </p:cNvPr>
          <p:cNvGrpSpPr>
            <a:grpSpLocks/>
          </p:cNvGrpSpPr>
          <p:nvPr/>
        </p:nvGrpSpPr>
        <p:grpSpPr bwMode="auto">
          <a:xfrm>
            <a:off x="7833405" y="4908150"/>
            <a:ext cx="912812" cy="1054100"/>
            <a:chOff x="3574" y="550"/>
            <a:chExt cx="575" cy="664"/>
          </a:xfrm>
        </p:grpSpPr>
        <p:grpSp>
          <p:nvGrpSpPr>
            <p:cNvPr id="373" name="Group 170">
              <a:extLst>
                <a:ext uri="{FF2B5EF4-FFF2-40B4-BE49-F238E27FC236}">
                  <a16:creationId xmlns:a16="http://schemas.microsoft.com/office/drawing/2014/main" id="{95D43423-E726-764E-8062-2A3551E09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376" name="Picture 171" descr="desktop_computer_stylized_medium">
                <a:extLst>
                  <a:ext uri="{FF2B5EF4-FFF2-40B4-BE49-F238E27FC236}">
                    <a16:creationId xmlns:a16="http://schemas.microsoft.com/office/drawing/2014/main" id="{5015A0EC-AAF7-5845-870F-AC72079C9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7" name="Freeform 172">
                <a:extLst>
                  <a:ext uri="{FF2B5EF4-FFF2-40B4-BE49-F238E27FC236}">
                    <a16:creationId xmlns:a16="http://schemas.microsoft.com/office/drawing/2014/main" id="{85F221FD-96E4-6C47-B178-8A95ACD6B7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4" name="Rectangle 115">
              <a:extLst>
                <a:ext uri="{FF2B5EF4-FFF2-40B4-BE49-F238E27FC236}">
                  <a16:creationId xmlns:a16="http://schemas.microsoft.com/office/drawing/2014/main" id="{3D96246A-1605-AF45-A4B0-F085DAAC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5" name="Text Box 116">
              <a:extLst>
                <a:ext uri="{FF2B5EF4-FFF2-40B4-BE49-F238E27FC236}">
                  <a16:creationId xmlns:a16="http://schemas.microsoft.com/office/drawing/2014/main" id="{5136D042-DF2A-484C-9882-7FBDD964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78" name="Rectangle 3">
            <a:extLst>
              <a:ext uri="{FF2B5EF4-FFF2-40B4-BE49-F238E27FC236}">
                <a16:creationId xmlns:a16="http://schemas.microsoft.com/office/drawing/2014/main" id="{9BFC42AA-8BB5-8E46-A741-D3C4DA9BB457}"/>
              </a:ext>
            </a:extLst>
          </p:cNvPr>
          <p:cNvSpPr txBox="1">
            <a:spLocks noChangeArrowheads="1"/>
          </p:cNvSpPr>
          <p:nvPr/>
        </p:nvSpPr>
        <p:spPr>
          <a:xfrm>
            <a:off x="728885" y="2279968"/>
            <a:ext cx="5071156" cy="110336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2) Alice’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UA sends message to her mail server using SMTP; message placed in message queue</a:t>
            </a:r>
          </a:p>
        </p:txBody>
      </p:sp>
      <p:sp>
        <p:nvSpPr>
          <p:cNvPr id="379" name="Rectangle 3">
            <a:extLst>
              <a:ext uri="{FF2B5EF4-FFF2-40B4-BE49-F238E27FC236}">
                <a16:creationId xmlns:a16="http://schemas.microsoft.com/office/drawing/2014/main" id="{F0BDE075-A22F-B64C-827B-4198952A13ED}"/>
              </a:ext>
            </a:extLst>
          </p:cNvPr>
          <p:cNvSpPr txBox="1">
            <a:spLocks noChangeArrowheads="1"/>
          </p:cNvSpPr>
          <p:nvPr/>
        </p:nvSpPr>
        <p:spPr>
          <a:xfrm>
            <a:off x="739565" y="3432318"/>
            <a:ext cx="5448733" cy="108917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3) client side of SMTP at mail server opens TCP connection with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Rectangle 4">
            <a:extLst>
              <a:ext uri="{FF2B5EF4-FFF2-40B4-BE49-F238E27FC236}">
                <a16:creationId xmlns:a16="http://schemas.microsoft.com/office/drawing/2014/main" id="{DFD69930-AC55-F14B-9151-A849CFC023A8}"/>
              </a:ext>
            </a:extLst>
          </p:cNvPr>
          <p:cNvSpPr txBox="1">
            <a:spLocks noChangeArrowheads="1"/>
          </p:cNvSpPr>
          <p:nvPr/>
        </p:nvSpPr>
        <p:spPr>
          <a:xfrm>
            <a:off x="6633422" y="2275557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5) Bob’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mail server places the message in Bob’s mailbox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Rectangle 4">
            <a:extLst>
              <a:ext uri="{FF2B5EF4-FFF2-40B4-BE49-F238E27FC236}">
                <a16:creationId xmlns:a16="http://schemas.microsoft.com/office/drawing/2014/main" id="{66D50C27-F2A0-6446-B161-62594C2D18D6}"/>
              </a:ext>
            </a:extLst>
          </p:cNvPr>
          <p:cNvSpPr txBox="1">
            <a:spLocks noChangeArrowheads="1"/>
          </p:cNvSpPr>
          <p:nvPr/>
        </p:nvSpPr>
        <p:spPr>
          <a:xfrm>
            <a:off x="6630762" y="3460095"/>
            <a:ext cx="3810000" cy="8286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6) Bob invokes his user agent to read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61" grpId="0" animBg="1"/>
      <p:bldP spid="362" grpId="0" animBg="1"/>
      <p:bldP spid="363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8" grpId="0"/>
      <p:bldP spid="379" grpId="0"/>
      <p:bldP spid="380" grpId="0"/>
      <p:bldP spid="38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Sample SMTP interaction</a:t>
            </a:r>
            <a:endParaRPr lang="en-US" sz="4400" dirty="0"/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D5CD8C7F-9F1D-3848-BEE3-38D59C40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995" y="1183947"/>
            <a:ext cx="987001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S: 220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HELO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 Hello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, pleased to meet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MAIL FROM: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alice@crepes.fr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... Sender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RCPT TO: &lt;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bob@hamburger.edu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... Recipient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354 Enter mail, end with "." on a line by itself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Do you like ketchup?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How about pickles?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250 Message accepted for delivery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C: QUIT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    S: 221 </a:t>
            </a:r>
            <a:r>
              <a:rPr kumimoji="0" lang="en-US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hamburger.edu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 closing connection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37EC8-F0B4-B942-8A93-7FB748DF2F45}"/>
              </a:ext>
            </a:extLst>
          </p:cNvPr>
          <p:cNvSpPr/>
          <p:nvPr/>
        </p:nvSpPr>
        <p:spPr>
          <a:xfrm>
            <a:off x="1978429" y="1587732"/>
            <a:ext cx="8994370" cy="72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94776-169D-9F43-BA8B-FB29B42EC638}"/>
              </a:ext>
            </a:extLst>
          </p:cNvPr>
          <p:cNvSpPr/>
          <p:nvPr/>
        </p:nvSpPr>
        <p:spPr>
          <a:xfrm>
            <a:off x="1981200" y="2213956"/>
            <a:ext cx="8994370" cy="76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64521-6B03-5B46-A46A-56B82F1B8EC5}"/>
              </a:ext>
            </a:extLst>
          </p:cNvPr>
          <p:cNvSpPr/>
          <p:nvPr/>
        </p:nvSpPr>
        <p:spPr>
          <a:xfrm>
            <a:off x="2000594" y="2931622"/>
            <a:ext cx="8994370" cy="64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38ED0F-A82C-EF4D-B01A-1798192BFFB8}"/>
              </a:ext>
            </a:extLst>
          </p:cNvPr>
          <p:cNvSpPr/>
          <p:nvPr/>
        </p:nvSpPr>
        <p:spPr>
          <a:xfrm>
            <a:off x="2019991" y="3566160"/>
            <a:ext cx="8994370" cy="75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7EB37-81D8-C644-9E7C-178AB0D0876D}"/>
              </a:ext>
            </a:extLst>
          </p:cNvPr>
          <p:cNvSpPr/>
          <p:nvPr/>
        </p:nvSpPr>
        <p:spPr>
          <a:xfrm>
            <a:off x="1956261" y="4283824"/>
            <a:ext cx="8994370" cy="1269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2AB7A7-0B80-B04C-8B1E-5378A69CED06}"/>
              </a:ext>
            </a:extLst>
          </p:cNvPr>
          <p:cNvSpPr/>
          <p:nvPr/>
        </p:nvSpPr>
        <p:spPr>
          <a:xfrm>
            <a:off x="1856507" y="5469775"/>
            <a:ext cx="8994370" cy="775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SMTP: observations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77454B-F21D-4441-9BDE-50D84F4D93FA}"/>
              </a:ext>
            </a:extLst>
          </p:cNvPr>
          <p:cNvSpPr txBox="1">
            <a:spLocks noChangeArrowheads="1"/>
          </p:cNvSpPr>
          <p:nvPr/>
        </p:nvSpPr>
        <p:spPr>
          <a:xfrm>
            <a:off x="7119664" y="1518446"/>
            <a:ext cx="419462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uses persistent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requires message (header &amp; body) to be in 7-bit ASCII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server uses CRLF.CRLF to determine end of message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E733DCA-2522-E341-8697-49ADE10A3FA3}"/>
              </a:ext>
            </a:extLst>
          </p:cNvPr>
          <p:cNvSpPr txBox="1">
            <a:spLocks noChangeArrowheads="1"/>
          </p:cNvSpPr>
          <p:nvPr/>
        </p:nvSpPr>
        <p:spPr>
          <a:xfrm>
            <a:off x="651330" y="1460390"/>
            <a:ext cx="6183084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comparison with HTTP: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 client pull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50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client push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5000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both have ASCII command/response interaction, status codes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 each object encapsulated in its own response message</a:t>
            </a:r>
          </a:p>
          <a:p>
            <a:pPr marL="576263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 multiple objects sent in multipart message</a:t>
            </a:r>
          </a:p>
        </p:txBody>
      </p:sp>
    </p:spTree>
    <p:extLst>
      <p:ext uri="{BB962C8B-B14F-4D97-AF65-F5344CB8AC3E}">
        <p14:creationId xmlns:p14="http://schemas.microsoft.com/office/powerpoint/2010/main" val="205423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Retrieving email: mail access protocols</a:t>
            </a:r>
            <a:endParaRPr lang="en-US" sz="4400" dirty="0">
              <a:cs typeface="Calibri" panose="020F0502020204030204" pitchFamily="34" charset="0"/>
            </a:endParaRPr>
          </a:p>
        </p:txBody>
      </p:sp>
      <p:grpSp>
        <p:nvGrpSpPr>
          <p:cNvPr id="262" name="Group 133">
            <a:extLst>
              <a:ext uri="{FF2B5EF4-FFF2-40B4-BE49-F238E27FC236}">
                <a16:creationId xmlns:a16="http://schemas.microsoft.com/office/drawing/2014/main" id="{962D0EED-8EC0-D944-8706-78D65ED758FC}"/>
              </a:ext>
            </a:extLst>
          </p:cNvPr>
          <p:cNvGrpSpPr>
            <a:grpSpLocks/>
          </p:cNvGrpSpPr>
          <p:nvPr/>
        </p:nvGrpSpPr>
        <p:grpSpPr bwMode="auto">
          <a:xfrm>
            <a:off x="4451528" y="1694089"/>
            <a:ext cx="511175" cy="693738"/>
            <a:chOff x="4140" y="429"/>
            <a:chExt cx="1425" cy="2396"/>
          </a:xfrm>
        </p:grpSpPr>
        <p:sp>
          <p:nvSpPr>
            <p:cNvPr id="351" name="Freeform 134">
              <a:extLst>
                <a:ext uri="{FF2B5EF4-FFF2-40B4-BE49-F238E27FC236}">
                  <a16:creationId xmlns:a16="http://schemas.microsoft.com/office/drawing/2014/main" id="{DCB7F2F1-B08C-9D42-9A9B-C0CA8CC2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135">
              <a:extLst>
                <a:ext uri="{FF2B5EF4-FFF2-40B4-BE49-F238E27FC236}">
                  <a16:creationId xmlns:a16="http://schemas.microsoft.com/office/drawing/2014/main" id="{E057BFF5-9E6F-4743-A805-44D1354D7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Freeform 136">
              <a:extLst>
                <a:ext uri="{FF2B5EF4-FFF2-40B4-BE49-F238E27FC236}">
                  <a16:creationId xmlns:a16="http://schemas.microsoft.com/office/drawing/2014/main" id="{794C2025-779C-7143-89C2-171CFB018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137">
              <a:extLst>
                <a:ext uri="{FF2B5EF4-FFF2-40B4-BE49-F238E27FC236}">
                  <a16:creationId xmlns:a16="http://schemas.microsoft.com/office/drawing/2014/main" id="{A80FAE7D-8D21-BC47-907D-F96620BB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138">
              <a:extLst>
                <a:ext uri="{FF2B5EF4-FFF2-40B4-BE49-F238E27FC236}">
                  <a16:creationId xmlns:a16="http://schemas.microsoft.com/office/drawing/2014/main" id="{616938A0-6228-6140-BCFA-473AB9A59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6" name="Group 139">
              <a:extLst>
                <a:ext uri="{FF2B5EF4-FFF2-40B4-BE49-F238E27FC236}">
                  <a16:creationId xmlns:a16="http://schemas.microsoft.com/office/drawing/2014/main" id="{87FBA1B9-AC0E-BF4F-A5C2-F38DA460D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1" name="AutoShape 140">
                <a:extLst>
                  <a:ext uri="{FF2B5EF4-FFF2-40B4-BE49-F238E27FC236}">
                    <a16:creationId xmlns:a16="http://schemas.microsoft.com/office/drawing/2014/main" id="{84143FD8-E0F9-DF48-B4AF-0D12414A3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2" name="AutoShape 141">
                <a:extLst>
                  <a:ext uri="{FF2B5EF4-FFF2-40B4-BE49-F238E27FC236}">
                    <a16:creationId xmlns:a16="http://schemas.microsoft.com/office/drawing/2014/main" id="{F75D69FA-178C-FF48-AF93-8D22328C7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7" name="Rectangle 142">
              <a:extLst>
                <a:ext uri="{FF2B5EF4-FFF2-40B4-BE49-F238E27FC236}">
                  <a16:creationId xmlns:a16="http://schemas.microsoft.com/office/drawing/2014/main" id="{79EE47BA-DDCB-AE42-849E-EAA9A961A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8" name="Group 143">
              <a:extLst>
                <a:ext uri="{FF2B5EF4-FFF2-40B4-BE49-F238E27FC236}">
                  <a16:creationId xmlns:a16="http://schemas.microsoft.com/office/drawing/2014/main" id="{52DF3659-7462-174D-BF79-583260D64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9" name="AutoShape 144">
                <a:extLst>
                  <a:ext uri="{FF2B5EF4-FFF2-40B4-BE49-F238E27FC236}">
                    <a16:creationId xmlns:a16="http://schemas.microsoft.com/office/drawing/2014/main" id="{9E1E1420-2718-EE4C-9DB5-D20E625D4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0" name="AutoShape 145">
                <a:extLst>
                  <a:ext uri="{FF2B5EF4-FFF2-40B4-BE49-F238E27FC236}">
                    <a16:creationId xmlns:a16="http://schemas.microsoft.com/office/drawing/2014/main" id="{311E1D1D-C4BA-C14B-AB5E-7D9E9CB99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9" name="Rectangle 146">
              <a:extLst>
                <a:ext uri="{FF2B5EF4-FFF2-40B4-BE49-F238E27FC236}">
                  <a16:creationId xmlns:a16="http://schemas.microsoft.com/office/drawing/2014/main" id="{A208931F-C1D7-4D44-9151-6D63CB811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147">
              <a:extLst>
                <a:ext uri="{FF2B5EF4-FFF2-40B4-BE49-F238E27FC236}">
                  <a16:creationId xmlns:a16="http://schemas.microsoft.com/office/drawing/2014/main" id="{85597E8B-CF6B-C244-96B8-D967A88B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1" name="Group 148">
              <a:extLst>
                <a:ext uri="{FF2B5EF4-FFF2-40B4-BE49-F238E27FC236}">
                  <a16:creationId xmlns:a16="http://schemas.microsoft.com/office/drawing/2014/main" id="{13DDD94F-DFC2-E744-ADF7-A896AEDA9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7" name="AutoShape 149">
                <a:extLst>
                  <a:ext uri="{FF2B5EF4-FFF2-40B4-BE49-F238E27FC236}">
                    <a16:creationId xmlns:a16="http://schemas.microsoft.com/office/drawing/2014/main" id="{3E8C962F-C7BD-B44F-978E-C803F5452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8" name="AutoShape 150">
                <a:extLst>
                  <a:ext uri="{FF2B5EF4-FFF2-40B4-BE49-F238E27FC236}">
                    <a16:creationId xmlns:a16="http://schemas.microsoft.com/office/drawing/2014/main" id="{E65F62EE-08D0-BF46-9BB6-23FEA82DD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2" name="Freeform 151">
              <a:extLst>
                <a:ext uri="{FF2B5EF4-FFF2-40B4-BE49-F238E27FC236}">
                  <a16:creationId xmlns:a16="http://schemas.microsoft.com/office/drawing/2014/main" id="{60E83399-FCB4-324A-B4BD-B8F236595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3" name="Group 152">
              <a:extLst>
                <a:ext uri="{FF2B5EF4-FFF2-40B4-BE49-F238E27FC236}">
                  <a16:creationId xmlns:a16="http://schemas.microsoft.com/office/drawing/2014/main" id="{87A9E3BB-3D7B-8247-845C-C0F0EBB96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5" name="AutoShape 153">
                <a:extLst>
                  <a:ext uri="{FF2B5EF4-FFF2-40B4-BE49-F238E27FC236}">
                    <a16:creationId xmlns:a16="http://schemas.microsoft.com/office/drawing/2014/main" id="{7C75A8D8-585C-B74B-A8B7-1BE5B5378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22C9496F-6ACA-5348-BD7C-54B2C4BD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4" name="Rectangle 155">
              <a:extLst>
                <a:ext uri="{FF2B5EF4-FFF2-40B4-BE49-F238E27FC236}">
                  <a16:creationId xmlns:a16="http://schemas.microsoft.com/office/drawing/2014/main" id="{3A93ED27-82F2-8540-8D23-33AD2D2EE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156">
              <a:extLst>
                <a:ext uri="{FF2B5EF4-FFF2-40B4-BE49-F238E27FC236}">
                  <a16:creationId xmlns:a16="http://schemas.microsoft.com/office/drawing/2014/main" id="{0292C05A-662A-5445-B8CB-FAA09E80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Freeform 157">
              <a:extLst>
                <a:ext uri="{FF2B5EF4-FFF2-40B4-BE49-F238E27FC236}">
                  <a16:creationId xmlns:a16="http://schemas.microsoft.com/office/drawing/2014/main" id="{4AA45BB6-3C27-E64E-8383-C80FAEA5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Oval 158">
              <a:extLst>
                <a:ext uri="{FF2B5EF4-FFF2-40B4-BE49-F238E27FC236}">
                  <a16:creationId xmlns:a16="http://schemas.microsoft.com/office/drawing/2014/main" id="{95B86A35-1D75-5C49-936B-687C0ACE7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Freeform 159">
              <a:extLst>
                <a:ext uri="{FF2B5EF4-FFF2-40B4-BE49-F238E27FC236}">
                  <a16:creationId xmlns:a16="http://schemas.microsoft.com/office/drawing/2014/main" id="{1EEE46FE-29EC-9D4E-A9F0-12F15C389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AutoShape 160">
              <a:extLst>
                <a:ext uri="{FF2B5EF4-FFF2-40B4-BE49-F238E27FC236}">
                  <a16:creationId xmlns:a16="http://schemas.microsoft.com/office/drawing/2014/main" id="{77C78D76-E4BF-FC4E-85A3-25D74AAE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AutoShape 161">
              <a:extLst>
                <a:ext uri="{FF2B5EF4-FFF2-40B4-BE49-F238E27FC236}">
                  <a16:creationId xmlns:a16="http://schemas.microsoft.com/office/drawing/2014/main" id="{1A647E10-4CD3-9C49-9E7D-932D4825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162">
              <a:extLst>
                <a:ext uri="{FF2B5EF4-FFF2-40B4-BE49-F238E27FC236}">
                  <a16:creationId xmlns:a16="http://schemas.microsoft.com/office/drawing/2014/main" id="{43EFA142-8DAD-3D46-A09E-08B75C8DF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2" name="Oval 163">
              <a:extLst>
                <a:ext uri="{FF2B5EF4-FFF2-40B4-BE49-F238E27FC236}">
                  <a16:creationId xmlns:a16="http://schemas.microsoft.com/office/drawing/2014/main" id="{A31EBF34-4197-3041-BA0D-DA86EAB8C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3" name="Oval 164">
              <a:extLst>
                <a:ext uri="{FF2B5EF4-FFF2-40B4-BE49-F238E27FC236}">
                  <a16:creationId xmlns:a16="http://schemas.microsoft.com/office/drawing/2014/main" id="{C69F2F21-A598-194E-8061-42E20C13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4" name="Rectangle 165">
              <a:extLst>
                <a:ext uri="{FF2B5EF4-FFF2-40B4-BE49-F238E27FC236}">
                  <a16:creationId xmlns:a16="http://schemas.microsoft.com/office/drawing/2014/main" id="{C6C7B11F-80C5-CE4C-8737-FB4903EE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3" name="Group 100">
            <a:extLst>
              <a:ext uri="{FF2B5EF4-FFF2-40B4-BE49-F238E27FC236}">
                <a16:creationId xmlns:a16="http://schemas.microsoft.com/office/drawing/2014/main" id="{425D51F3-48C9-9A40-B992-AE005FAB2C33}"/>
              </a:ext>
            </a:extLst>
          </p:cNvPr>
          <p:cNvGrpSpPr>
            <a:grpSpLocks/>
          </p:cNvGrpSpPr>
          <p:nvPr/>
        </p:nvGrpSpPr>
        <p:grpSpPr bwMode="auto">
          <a:xfrm>
            <a:off x="6137453" y="1703614"/>
            <a:ext cx="511175" cy="693738"/>
            <a:chOff x="4140" y="429"/>
            <a:chExt cx="1425" cy="2396"/>
          </a:xfrm>
        </p:grpSpPr>
        <p:sp>
          <p:nvSpPr>
            <p:cNvPr id="319" name="Freeform 101">
              <a:extLst>
                <a:ext uri="{FF2B5EF4-FFF2-40B4-BE49-F238E27FC236}">
                  <a16:creationId xmlns:a16="http://schemas.microsoft.com/office/drawing/2014/main" id="{4DE11FE1-ABE4-5449-9F07-FF92B1203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102">
              <a:extLst>
                <a:ext uri="{FF2B5EF4-FFF2-40B4-BE49-F238E27FC236}">
                  <a16:creationId xmlns:a16="http://schemas.microsoft.com/office/drawing/2014/main" id="{F28617B4-246C-4142-9D1A-885008483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4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Freeform 103">
              <a:extLst>
                <a:ext uri="{FF2B5EF4-FFF2-40B4-BE49-F238E27FC236}">
                  <a16:creationId xmlns:a16="http://schemas.microsoft.com/office/drawing/2014/main" id="{695E4127-E30B-0140-BBC3-EE8AA864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Freeform 104">
              <a:extLst>
                <a:ext uri="{FF2B5EF4-FFF2-40B4-BE49-F238E27FC236}">
                  <a16:creationId xmlns:a16="http://schemas.microsoft.com/office/drawing/2014/main" id="{107A5B24-681B-3348-B947-27500FBE7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105">
              <a:extLst>
                <a:ext uri="{FF2B5EF4-FFF2-40B4-BE49-F238E27FC236}">
                  <a16:creationId xmlns:a16="http://schemas.microsoft.com/office/drawing/2014/main" id="{3B9FBC9B-DB47-3440-A3A7-D9397DA3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2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4" name="Group 106">
              <a:extLst>
                <a:ext uri="{FF2B5EF4-FFF2-40B4-BE49-F238E27FC236}">
                  <a16:creationId xmlns:a16="http://schemas.microsoft.com/office/drawing/2014/main" id="{D4DB1272-AC30-B740-A818-112B7B016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07">
                <a:extLst>
                  <a:ext uri="{FF2B5EF4-FFF2-40B4-BE49-F238E27FC236}">
                    <a16:creationId xmlns:a16="http://schemas.microsoft.com/office/drawing/2014/main" id="{E4E7D8BF-C451-2149-AB56-5952A4BC1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3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0" name="AutoShape 108">
                <a:extLst>
                  <a:ext uri="{FF2B5EF4-FFF2-40B4-BE49-F238E27FC236}">
                    <a16:creationId xmlns:a16="http://schemas.microsoft.com/office/drawing/2014/main" id="{CA9F9DDC-D2E0-9445-8E09-E2A450486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6"/>
                <a:ext cx="690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5" name="Rectangle 109">
              <a:extLst>
                <a:ext uri="{FF2B5EF4-FFF2-40B4-BE49-F238E27FC236}">
                  <a16:creationId xmlns:a16="http://schemas.microsoft.com/office/drawing/2014/main" id="{8B4A1DB1-B64D-E342-AC38-F13AC2B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6" name="Group 110">
              <a:extLst>
                <a:ext uri="{FF2B5EF4-FFF2-40B4-BE49-F238E27FC236}">
                  <a16:creationId xmlns:a16="http://schemas.microsoft.com/office/drawing/2014/main" id="{8699E1EB-58F7-EB4A-BE56-52A7A29FB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11">
                <a:extLst>
                  <a:ext uri="{FF2B5EF4-FFF2-40B4-BE49-F238E27FC236}">
                    <a16:creationId xmlns:a16="http://schemas.microsoft.com/office/drawing/2014/main" id="{8755B864-D5D9-3F48-B106-5195BC479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18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8" name="AutoShape 112">
                <a:extLst>
                  <a:ext uri="{FF2B5EF4-FFF2-40B4-BE49-F238E27FC236}">
                    <a16:creationId xmlns:a16="http://schemas.microsoft.com/office/drawing/2014/main" id="{5EA94929-40C1-1844-A278-8A7EB9C8F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7" name="Rectangle 113">
              <a:extLst>
                <a:ext uri="{FF2B5EF4-FFF2-40B4-BE49-F238E27FC236}">
                  <a16:creationId xmlns:a16="http://schemas.microsoft.com/office/drawing/2014/main" id="{C3CA31E7-43E9-C54B-B13E-E2E8356B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6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114">
              <a:extLst>
                <a:ext uri="{FF2B5EF4-FFF2-40B4-BE49-F238E27FC236}">
                  <a16:creationId xmlns:a16="http://schemas.microsoft.com/office/drawing/2014/main" id="{70DE4D48-FE2E-9C45-9782-5C8939C4A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9" name="Group 115">
              <a:extLst>
                <a:ext uri="{FF2B5EF4-FFF2-40B4-BE49-F238E27FC236}">
                  <a16:creationId xmlns:a16="http://schemas.microsoft.com/office/drawing/2014/main" id="{BEDE8AC0-C09D-314C-9CF4-3B49C79D8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16">
                <a:extLst>
                  <a:ext uri="{FF2B5EF4-FFF2-40B4-BE49-F238E27FC236}">
                    <a16:creationId xmlns:a16="http://schemas.microsoft.com/office/drawing/2014/main" id="{53CFCEA6-E422-E24C-91CC-6AB2DA5B9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81"/>
                <a:ext cx="728" cy="12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6" name="AutoShape 117">
                <a:extLst>
                  <a:ext uri="{FF2B5EF4-FFF2-40B4-BE49-F238E27FC236}">
                    <a16:creationId xmlns:a16="http://schemas.microsoft.com/office/drawing/2014/main" id="{FEFA7192-E9ED-D345-AC92-ED008077B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0" name="Freeform 118">
              <a:extLst>
                <a:ext uri="{FF2B5EF4-FFF2-40B4-BE49-F238E27FC236}">
                  <a16:creationId xmlns:a16="http://schemas.microsoft.com/office/drawing/2014/main" id="{5FD6018C-4C2B-5147-9A4D-0850B214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1" name="Group 119">
              <a:extLst>
                <a:ext uri="{FF2B5EF4-FFF2-40B4-BE49-F238E27FC236}">
                  <a16:creationId xmlns:a16="http://schemas.microsoft.com/office/drawing/2014/main" id="{0147FEBF-9B07-DB4D-80F0-28CFAFB175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20">
                <a:extLst>
                  <a:ext uri="{FF2B5EF4-FFF2-40B4-BE49-F238E27FC236}">
                    <a16:creationId xmlns:a16="http://schemas.microsoft.com/office/drawing/2014/main" id="{6BEC5FCB-A0E4-2B4D-99A9-AF75102E8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8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44" name="AutoShape 121">
                <a:extLst>
                  <a:ext uri="{FF2B5EF4-FFF2-40B4-BE49-F238E27FC236}">
                    <a16:creationId xmlns:a16="http://schemas.microsoft.com/office/drawing/2014/main" id="{DFB1EE8C-1279-5544-ADC0-B00F802A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2" name="Rectangle 122">
              <a:extLst>
                <a:ext uri="{FF2B5EF4-FFF2-40B4-BE49-F238E27FC236}">
                  <a16:creationId xmlns:a16="http://schemas.microsoft.com/office/drawing/2014/main" id="{24E8BD47-F206-7A48-B906-69B10A9F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Freeform 123">
              <a:extLst>
                <a:ext uri="{FF2B5EF4-FFF2-40B4-BE49-F238E27FC236}">
                  <a16:creationId xmlns:a16="http://schemas.microsoft.com/office/drawing/2014/main" id="{3A63ACAE-F7D6-334D-BAC6-EB19E7953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Freeform 124">
              <a:extLst>
                <a:ext uri="{FF2B5EF4-FFF2-40B4-BE49-F238E27FC236}">
                  <a16:creationId xmlns:a16="http://schemas.microsoft.com/office/drawing/2014/main" id="{DBB6882F-25A8-7942-8AB7-E4F1E8EF4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Oval 125">
              <a:extLst>
                <a:ext uri="{FF2B5EF4-FFF2-40B4-BE49-F238E27FC236}">
                  <a16:creationId xmlns:a16="http://schemas.microsoft.com/office/drawing/2014/main" id="{1A751CBC-1E6B-3447-89A8-B6CA0042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Freeform 126">
              <a:extLst>
                <a:ext uri="{FF2B5EF4-FFF2-40B4-BE49-F238E27FC236}">
                  <a16:creationId xmlns:a16="http://schemas.microsoft.com/office/drawing/2014/main" id="{EC930019-7A9E-2D4F-9037-E4F5C26D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127">
              <a:extLst>
                <a:ext uri="{FF2B5EF4-FFF2-40B4-BE49-F238E27FC236}">
                  <a16:creationId xmlns:a16="http://schemas.microsoft.com/office/drawing/2014/main" id="{7F4290BB-A0B2-F146-87B4-626DAAD2F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AutoShape 128">
              <a:extLst>
                <a:ext uri="{FF2B5EF4-FFF2-40B4-BE49-F238E27FC236}">
                  <a16:creationId xmlns:a16="http://schemas.microsoft.com/office/drawing/2014/main" id="{DE6D89A2-6ADB-E042-9FB2-932318D0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0"/>
              <a:ext cx="1071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Oval 129">
              <a:extLst>
                <a:ext uri="{FF2B5EF4-FFF2-40B4-BE49-F238E27FC236}">
                  <a16:creationId xmlns:a16="http://schemas.microsoft.com/office/drawing/2014/main" id="{8747708C-8EE0-5C44-BC67-5ACC5185A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Oval 130">
              <a:extLst>
                <a:ext uri="{FF2B5EF4-FFF2-40B4-BE49-F238E27FC236}">
                  <a16:creationId xmlns:a16="http://schemas.microsoft.com/office/drawing/2014/main" id="{7C3FDD54-230D-8547-8BCF-E82A92842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6"/>
              <a:ext cx="159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Oval 131">
              <a:extLst>
                <a:ext uri="{FF2B5EF4-FFF2-40B4-BE49-F238E27FC236}">
                  <a16:creationId xmlns:a16="http://schemas.microsoft.com/office/drawing/2014/main" id="{42133DC7-7C21-C149-A374-F81A9E0D9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81"/>
              <a:ext cx="159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132">
              <a:extLst>
                <a:ext uri="{FF2B5EF4-FFF2-40B4-BE49-F238E27FC236}">
                  <a16:creationId xmlns:a16="http://schemas.microsoft.com/office/drawing/2014/main" id="{9CA18ACF-5AE2-944A-999A-0A4945D5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4" name="Group 158">
            <a:extLst>
              <a:ext uri="{FF2B5EF4-FFF2-40B4-BE49-F238E27FC236}">
                <a16:creationId xmlns:a16="http://schemas.microsoft.com/office/drawing/2014/main" id="{989EFA5C-2337-B14C-91A8-83B54EA43E37}"/>
              </a:ext>
            </a:extLst>
          </p:cNvPr>
          <p:cNvGrpSpPr>
            <a:grpSpLocks/>
          </p:cNvGrpSpPr>
          <p:nvPr/>
        </p:nvGrpSpPr>
        <p:grpSpPr bwMode="auto">
          <a:xfrm>
            <a:off x="4159429" y="2103665"/>
            <a:ext cx="1689101" cy="1133476"/>
            <a:chOff x="1716" y="1206"/>
            <a:chExt cx="1064" cy="714"/>
          </a:xfrm>
        </p:grpSpPr>
        <p:sp>
          <p:nvSpPr>
            <p:cNvPr id="303" name="Text Box 95">
              <a:extLst>
                <a:ext uri="{FF2B5EF4-FFF2-40B4-BE49-F238E27FC236}">
                  <a16:creationId xmlns:a16="http://schemas.microsoft.com/office/drawing/2014/main" id="{C009C226-FBA8-DB48-ABF5-333250A76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1583"/>
              <a:ext cx="1064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sender</a:t>
              </a:r>
              <a:r>
                <a: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 e-mail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4" name="Group 157">
              <a:extLst>
                <a:ext uri="{FF2B5EF4-FFF2-40B4-BE49-F238E27FC236}">
                  <a16:creationId xmlns:a16="http://schemas.microsoft.com/office/drawing/2014/main" id="{619BE879-9F0A-604B-B005-9F7E471C1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1206"/>
              <a:ext cx="510" cy="354"/>
              <a:chOff x="2070" y="2004"/>
              <a:chExt cx="510" cy="354"/>
            </a:xfrm>
          </p:grpSpPr>
          <p:sp>
            <p:nvSpPr>
              <p:cNvPr id="305" name="Rectangle 94">
                <a:extLst>
                  <a:ext uri="{FF2B5EF4-FFF2-40B4-BE49-F238E27FC236}">
                    <a16:creationId xmlns:a16="http://schemas.microsoft.com/office/drawing/2014/main" id="{5B36F236-9C70-9F4F-A0BB-DDEC73A6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Rectangle 96">
                <a:extLst>
                  <a:ext uri="{FF2B5EF4-FFF2-40B4-BE49-F238E27FC236}">
                    <a16:creationId xmlns:a16="http://schemas.microsoft.com/office/drawing/2014/main" id="{474FF8AD-41AD-5B4D-B9AF-317E03200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Line 97">
                <a:extLst>
                  <a:ext uri="{FF2B5EF4-FFF2-40B4-BE49-F238E27FC236}">
                    <a16:creationId xmlns:a16="http://schemas.microsoft.com/office/drawing/2014/main" id="{A863854B-58B3-0746-BB05-4CC473ACC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Line 98">
                <a:extLst>
                  <a:ext uri="{FF2B5EF4-FFF2-40B4-BE49-F238E27FC236}">
                    <a16:creationId xmlns:a16="http://schemas.microsoft.com/office/drawing/2014/main" id="{45A3AD01-9B9C-1044-8CC4-2FA6945C9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9" name="Line 99">
                <a:extLst>
                  <a:ext uri="{FF2B5EF4-FFF2-40B4-BE49-F238E27FC236}">
                    <a16:creationId xmlns:a16="http://schemas.microsoft.com/office/drawing/2014/main" id="{A8A7F303-C29D-8048-8A22-5E010224F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0" name="Line 100">
                <a:extLst>
                  <a:ext uri="{FF2B5EF4-FFF2-40B4-BE49-F238E27FC236}">
                    <a16:creationId xmlns:a16="http://schemas.microsoft.com/office/drawing/2014/main" id="{7423CFF1-7D3B-404B-908C-EF2DF44B8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1" name="Line 101">
                <a:extLst>
                  <a:ext uri="{FF2B5EF4-FFF2-40B4-BE49-F238E27FC236}">
                    <a16:creationId xmlns:a16="http://schemas.microsoft.com/office/drawing/2014/main" id="{9B55CC56-B162-3641-8907-ACAE4544A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Line 102">
                <a:extLst>
                  <a:ext uri="{FF2B5EF4-FFF2-40B4-BE49-F238E27FC236}">
                    <a16:creationId xmlns:a16="http://schemas.microsoft.com/office/drawing/2014/main" id="{E4EF0706-3A6D-5C49-AA93-B27D0DBD3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3" name="Line 103">
                <a:extLst>
                  <a:ext uri="{FF2B5EF4-FFF2-40B4-BE49-F238E27FC236}">
                    <a16:creationId xmlns:a16="http://schemas.microsoft.com/office/drawing/2014/main" id="{43AD1883-A082-A241-BB8E-52956E25A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Rectangle 104">
                <a:extLst>
                  <a:ext uri="{FF2B5EF4-FFF2-40B4-BE49-F238E27FC236}">
                    <a16:creationId xmlns:a16="http://schemas.microsoft.com/office/drawing/2014/main" id="{CB654EBC-DFE6-7844-BECE-DAF45E418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5" name="Rectangle 105">
                <a:extLst>
                  <a:ext uri="{FF2B5EF4-FFF2-40B4-BE49-F238E27FC236}">
                    <a16:creationId xmlns:a16="http://schemas.microsoft.com/office/drawing/2014/main" id="{43DD0923-D124-3D47-A27E-DA7522C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Rectangle 106">
                <a:extLst>
                  <a:ext uri="{FF2B5EF4-FFF2-40B4-BE49-F238E27FC236}">
                    <a16:creationId xmlns:a16="http://schemas.microsoft.com/office/drawing/2014/main" id="{0CC3197A-47DF-3249-89A6-6A5C29D7B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7" name="Rectangle 107">
                <a:extLst>
                  <a:ext uri="{FF2B5EF4-FFF2-40B4-BE49-F238E27FC236}">
                    <a16:creationId xmlns:a16="http://schemas.microsoft.com/office/drawing/2014/main" id="{B9DC67EE-6FEB-9E4F-91F2-78466630C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Rectangle 108">
                <a:extLst>
                  <a:ext uri="{FF2B5EF4-FFF2-40B4-BE49-F238E27FC236}">
                    <a16:creationId xmlns:a16="http://schemas.microsoft.com/office/drawing/2014/main" id="{C7A7D96F-C671-7844-AFFA-9CA6B5108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65" name="Text Box 121">
            <a:extLst>
              <a:ext uri="{FF2B5EF4-FFF2-40B4-BE49-F238E27FC236}">
                <a16:creationId xmlns:a16="http://schemas.microsoft.com/office/drawing/2014/main" id="{C86F78FC-21D9-8E40-B3EC-9E551DA5C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0141" y="1582964"/>
            <a:ext cx="890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6" name="Rectangle 153">
            <a:extLst>
              <a:ext uri="{FF2B5EF4-FFF2-40B4-BE49-F238E27FC236}">
                <a16:creationId xmlns:a16="http://schemas.microsoft.com/office/drawing/2014/main" id="{C9F65152-882D-5B49-B9E9-532D284A8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678" y="1573439"/>
            <a:ext cx="8572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Text Box 154">
            <a:extLst>
              <a:ext uri="{FF2B5EF4-FFF2-40B4-BE49-F238E27FC236}">
                <a16:creationId xmlns:a16="http://schemas.microsoft.com/office/drawing/2014/main" id="{53E42ABE-038D-0049-93D4-9EC2E3234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928" y="1594077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SMTP</a:t>
            </a:r>
          </a:p>
        </p:txBody>
      </p:sp>
      <p:sp>
        <p:nvSpPr>
          <p:cNvPr id="269" name="Text Box 160">
            <a:extLst>
              <a:ext uri="{FF2B5EF4-FFF2-40B4-BE49-F238E27FC236}">
                <a16:creationId xmlns:a16="http://schemas.microsoft.com/office/drawing/2014/main" id="{629C8856-7516-C14B-9215-6EA637A93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133" y="2714852"/>
            <a:ext cx="179247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receiver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 e-mail 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0" name="Group 161">
            <a:extLst>
              <a:ext uri="{FF2B5EF4-FFF2-40B4-BE49-F238E27FC236}">
                <a16:creationId xmlns:a16="http://schemas.microsoft.com/office/drawing/2014/main" id="{D048FD00-5924-9447-B3B8-0AC35A063FA1}"/>
              </a:ext>
            </a:extLst>
          </p:cNvPr>
          <p:cNvGrpSpPr>
            <a:grpSpLocks/>
          </p:cNvGrpSpPr>
          <p:nvPr/>
        </p:nvGrpSpPr>
        <p:grpSpPr bwMode="auto">
          <a:xfrm>
            <a:off x="6289853" y="2116364"/>
            <a:ext cx="809625" cy="561975"/>
            <a:chOff x="2070" y="2004"/>
            <a:chExt cx="510" cy="354"/>
          </a:xfrm>
        </p:grpSpPr>
        <p:sp>
          <p:nvSpPr>
            <p:cNvPr id="289" name="Rectangle 162">
              <a:extLst>
                <a:ext uri="{FF2B5EF4-FFF2-40B4-BE49-F238E27FC236}">
                  <a16:creationId xmlns:a16="http://schemas.microsoft.com/office/drawing/2014/main" id="{F2A0FCDF-5941-FB4C-9E1D-DFD5B6C69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163">
              <a:extLst>
                <a:ext uri="{FF2B5EF4-FFF2-40B4-BE49-F238E27FC236}">
                  <a16:creationId xmlns:a16="http://schemas.microsoft.com/office/drawing/2014/main" id="{A6B8C913-36F9-824E-8C78-BFC7B3CDC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Line 164">
              <a:extLst>
                <a:ext uri="{FF2B5EF4-FFF2-40B4-BE49-F238E27FC236}">
                  <a16:creationId xmlns:a16="http://schemas.microsoft.com/office/drawing/2014/main" id="{3013A95D-A281-0C49-810B-3C864F7A4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Line 165">
              <a:extLst>
                <a:ext uri="{FF2B5EF4-FFF2-40B4-BE49-F238E27FC236}">
                  <a16:creationId xmlns:a16="http://schemas.microsoft.com/office/drawing/2014/main" id="{7277D88A-E3AC-5446-9FCD-10B5C085D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Line 166">
              <a:extLst>
                <a:ext uri="{FF2B5EF4-FFF2-40B4-BE49-F238E27FC236}">
                  <a16:creationId xmlns:a16="http://schemas.microsoft.com/office/drawing/2014/main" id="{04850398-3936-B842-A3EB-78E3F18C8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Line 167">
              <a:extLst>
                <a:ext uri="{FF2B5EF4-FFF2-40B4-BE49-F238E27FC236}">
                  <a16:creationId xmlns:a16="http://schemas.microsoft.com/office/drawing/2014/main" id="{E54B2FAE-3B2C-BA4E-89DE-F17808A85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Line 168">
              <a:extLst>
                <a:ext uri="{FF2B5EF4-FFF2-40B4-BE49-F238E27FC236}">
                  <a16:creationId xmlns:a16="http://schemas.microsoft.com/office/drawing/2014/main" id="{0321206D-71C9-A044-BC0F-A09851EF7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Line 169">
              <a:extLst>
                <a:ext uri="{FF2B5EF4-FFF2-40B4-BE49-F238E27FC236}">
                  <a16:creationId xmlns:a16="http://schemas.microsoft.com/office/drawing/2014/main" id="{74EEC85C-DBEF-B746-945E-539B17DF9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Line 170">
              <a:extLst>
                <a:ext uri="{FF2B5EF4-FFF2-40B4-BE49-F238E27FC236}">
                  <a16:creationId xmlns:a16="http://schemas.microsoft.com/office/drawing/2014/main" id="{A1C2C0B2-5E64-FE46-9C1E-5AB91616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171">
              <a:extLst>
                <a:ext uri="{FF2B5EF4-FFF2-40B4-BE49-F238E27FC236}">
                  <a16:creationId xmlns:a16="http://schemas.microsoft.com/office/drawing/2014/main" id="{18F1DECA-4FA1-D549-80DB-068E1D6FF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172">
              <a:extLst>
                <a:ext uri="{FF2B5EF4-FFF2-40B4-BE49-F238E27FC236}">
                  <a16:creationId xmlns:a16="http://schemas.microsoft.com/office/drawing/2014/main" id="{6B4E18DF-65E1-F447-8367-4528F770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173">
              <a:extLst>
                <a:ext uri="{FF2B5EF4-FFF2-40B4-BE49-F238E27FC236}">
                  <a16:creationId xmlns:a16="http://schemas.microsoft.com/office/drawing/2014/main" id="{BE1B5DC5-88E8-A649-93B6-EBAE42FDE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174">
              <a:extLst>
                <a:ext uri="{FF2B5EF4-FFF2-40B4-BE49-F238E27FC236}">
                  <a16:creationId xmlns:a16="http://schemas.microsoft.com/office/drawing/2014/main" id="{EEC64261-B933-2A4B-B45A-6E28963DC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75">
              <a:extLst>
                <a:ext uri="{FF2B5EF4-FFF2-40B4-BE49-F238E27FC236}">
                  <a16:creationId xmlns:a16="http://schemas.microsoft.com/office/drawing/2014/main" id="{EE1004C2-A311-414F-8E80-B4092CDDC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271" name="Picture 176" descr="Alice">
            <a:extLst>
              <a:ext uri="{FF2B5EF4-FFF2-40B4-BE49-F238E27FC236}">
                <a16:creationId xmlns:a16="http://schemas.microsoft.com/office/drawing/2014/main" id="{D76D5E82-5D05-6842-89F0-A930ADA6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53" y="1673452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" name="Picture 179" descr="Bob">
            <a:extLst>
              <a:ext uri="{FF2B5EF4-FFF2-40B4-BE49-F238E27FC236}">
                <a16:creationId xmlns:a16="http://schemas.microsoft.com/office/drawing/2014/main" id="{8989F6E0-4E76-1C42-A3BD-A635A495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53" y="1687739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" name="Line 94">
            <a:extLst>
              <a:ext uri="{FF2B5EF4-FFF2-40B4-BE49-F238E27FC236}">
                <a16:creationId xmlns:a16="http://schemas.microsoft.com/office/drawing/2014/main" id="{29F99540-FD3E-AE4C-A57E-1A20C6E30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678" y="2021114"/>
            <a:ext cx="9032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Line 95">
            <a:extLst>
              <a:ext uri="{FF2B5EF4-FFF2-40B4-BE49-F238E27FC236}">
                <a16:creationId xmlns:a16="http://schemas.microsoft.com/office/drawing/2014/main" id="{C981B998-3615-AE47-86C8-57BFFA2D7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3041" y="2017939"/>
            <a:ext cx="90328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F516F-20AF-DB4E-A31F-6C9548243DF2}"/>
              </a:ext>
            </a:extLst>
          </p:cNvPr>
          <p:cNvGrpSpPr/>
          <p:nvPr/>
        </p:nvGrpSpPr>
        <p:grpSpPr>
          <a:xfrm>
            <a:off x="6699252" y="1424214"/>
            <a:ext cx="1816276" cy="1182356"/>
            <a:chOff x="6699252" y="1424214"/>
            <a:chExt cx="1816276" cy="1182356"/>
          </a:xfrm>
        </p:grpSpPr>
        <p:sp>
          <p:nvSpPr>
            <p:cNvPr id="268" name="Text Box 156">
              <a:extLst>
                <a:ext uri="{FF2B5EF4-FFF2-40B4-BE49-F238E27FC236}">
                  <a16:creationId xmlns:a16="http://schemas.microsoft.com/office/drawing/2014/main" id="{7317FD5B-CED0-1249-AB7C-DF94D6815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9252" y="1424214"/>
              <a:ext cx="1786114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e-mail 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protocol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Line 96">
              <a:extLst>
                <a:ext uri="{FF2B5EF4-FFF2-40B4-BE49-F238E27FC236}">
                  <a16:creationId xmlns:a16="http://schemas.microsoft.com/office/drawing/2014/main" id="{CF977160-74FD-0442-823B-6C2520914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2291" y="2014764"/>
              <a:ext cx="1697037" cy="158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Text Box 156">
              <a:extLst>
                <a:ext uri="{FF2B5EF4-FFF2-40B4-BE49-F238E27FC236}">
                  <a16:creationId xmlns:a16="http://schemas.microsoft.com/office/drawing/2014/main" id="{FA9F06E0-5873-0E44-A9D6-E6DD02F2E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731" y="2043339"/>
              <a:ext cx="1450797" cy="563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(e.g.,</a:t>
              </a:r>
              <a:r>
                <a:rPr kumimoji="0" lang="en-US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IMAP, HTTP</a:t>
              </a:r>
              <a:r>
                <a:rPr kumimoji="0" lang="en-US" alt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)</a:t>
              </a:r>
            </a:p>
          </p:txBody>
        </p:sp>
      </p:grpSp>
      <p:grpSp>
        <p:nvGrpSpPr>
          <p:cNvPr id="277" name="Group 166">
            <a:extLst>
              <a:ext uri="{FF2B5EF4-FFF2-40B4-BE49-F238E27FC236}">
                <a16:creationId xmlns:a16="http://schemas.microsoft.com/office/drawing/2014/main" id="{F8002D43-E860-6845-AF7E-87A1A94D62F3}"/>
              </a:ext>
            </a:extLst>
          </p:cNvPr>
          <p:cNvGrpSpPr>
            <a:grpSpLocks/>
          </p:cNvGrpSpPr>
          <p:nvPr/>
        </p:nvGrpSpPr>
        <p:grpSpPr bwMode="auto">
          <a:xfrm>
            <a:off x="2556053" y="1535339"/>
            <a:ext cx="912813" cy="1054100"/>
            <a:chOff x="3574" y="550"/>
            <a:chExt cx="575" cy="664"/>
          </a:xfrm>
        </p:grpSpPr>
        <p:grpSp>
          <p:nvGrpSpPr>
            <p:cNvPr id="284" name="Group 167">
              <a:extLst>
                <a:ext uri="{FF2B5EF4-FFF2-40B4-BE49-F238E27FC236}">
                  <a16:creationId xmlns:a16="http://schemas.microsoft.com/office/drawing/2014/main" id="{BE8CFCE0-FC41-0748-A6E7-4600DF924D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7" name="Picture 168" descr="desktop_computer_stylized_medium">
                <a:extLst>
                  <a:ext uri="{FF2B5EF4-FFF2-40B4-BE49-F238E27FC236}">
                    <a16:creationId xmlns:a16="http://schemas.microsoft.com/office/drawing/2014/main" id="{C00F7CE5-DF44-7248-ABAB-405A73E21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8" name="Freeform 169">
                <a:extLst>
                  <a:ext uri="{FF2B5EF4-FFF2-40B4-BE49-F238E27FC236}">
                    <a16:creationId xmlns:a16="http://schemas.microsoft.com/office/drawing/2014/main" id="{B502B1B8-E322-AA40-A3FB-263ECFA0F8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5" name="Rectangle 115">
              <a:extLst>
                <a:ext uri="{FF2B5EF4-FFF2-40B4-BE49-F238E27FC236}">
                  <a16:creationId xmlns:a16="http://schemas.microsoft.com/office/drawing/2014/main" id="{39E4CD50-3462-8441-ACC2-01559D9DD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Text Box 116">
              <a:extLst>
                <a:ext uri="{FF2B5EF4-FFF2-40B4-BE49-F238E27FC236}">
                  <a16:creationId xmlns:a16="http://schemas.microsoft.com/office/drawing/2014/main" id="{7198B7C8-8E18-3B4E-9F4D-DCC4D4D7D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172">
            <a:extLst>
              <a:ext uri="{FF2B5EF4-FFF2-40B4-BE49-F238E27FC236}">
                <a16:creationId xmlns:a16="http://schemas.microsoft.com/office/drawing/2014/main" id="{2F25B33E-FEB9-404E-8162-D03D8D9966E3}"/>
              </a:ext>
            </a:extLst>
          </p:cNvPr>
          <p:cNvGrpSpPr>
            <a:grpSpLocks/>
          </p:cNvGrpSpPr>
          <p:nvPr/>
        </p:nvGrpSpPr>
        <p:grpSpPr bwMode="auto">
          <a:xfrm>
            <a:off x="8456791" y="1538514"/>
            <a:ext cx="912812" cy="1054100"/>
            <a:chOff x="3574" y="550"/>
            <a:chExt cx="575" cy="664"/>
          </a:xfrm>
        </p:grpSpPr>
        <p:grpSp>
          <p:nvGrpSpPr>
            <p:cNvPr id="279" name="Group 173">
              <a:extLst>
                <a:ext uri="{FF2B5EF4-FFF2-40B4-BE49-F238E27FC236}">
                  <a16:creationId xmlns:a16="http://schemas.microsoft.com/office/drawing/2014/main" id="{375D5E0D-2C70-F544-89E4-5E4F1AA9F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8" y="692"/>
              <a:ext cx="561" cy="522"/>
              <a:chOff x="-44" y="1473"/>
              <a:chExt cx="981" cy="1105"/>
            </a:xfrm>
          </p:grpSpPr>
          <p:pic>
            <p:nvPicPr>
              <p:cNvPr id="282" name="Picture 174" descr="desktop_computer_stylized_medium">
                <a:extLst>
                  <a:ext uri="{FF2B5EF4-FFF2-40B4-BE49-F238E27FC236}">
                    <a16:creationId xmlns:a16="http://schemas.microsoft.com/office/drawing/2014/main" id="{B288CD06-BF42-AC48-84ED-106FF7671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3" name="Freeform 175">
                <a:extLst>
                  <a:ext uri="{FF2B5EF4-FFF2-40B4-BE49-F238E27FC236}">
                    <a16:creationId xmlns:a16="http://schemas.microsoft.com/office/drawing/2014/main" id="{4067DFC9-14ED-1F46-8DB5-99B637F872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0" name="Rectangle 115">
              <a:extLst>
                <a:ext uri="{FF2B5EF4-FFF2-40B4-BE49-F238E27FC236}">
                  <a16:creationId xmlns:a16="http://schemas.microsoft.com/office/drawing/2014/main" id="{37808C5A-E4DA-234C-AD81-DC4AD241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576"/>
              <a:ext cx="381" cy="330"/>
            </a:xfrm>
            <a:prstGeom prst="rect">
              <a:avLst/>
            </a:prstGeom>
            <a:solidFill>
              <a:srgbClr val="CCCC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Text Box 116">
              <a:extLst>
                <a:ext uri="{FF2B5EF4-FFF2-40B4-BE49-F238E27FC236}">
                  <a16:creationId xmlns:a16="http://schemas.microsoft.com/office/drawing/2014/main" id="{BE906C48-2C97-234D-A7D2-2162D242F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550"/>
              <a:ext cx="43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agent</a:t>
              </a: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84" name="Rectangle 3">
            <a:extLst>
              <a:ext uri="{FF2B5EF4-FFF2-40B4-BE49-F238E27FC236}">
                <a16:creationId xmlns:a16="http://schemas.microsoft.com/office/drawing/2014/main" id="{34528512-2985-154D-9CDE-10220B10DEDE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3418624"/>
            <a:ext cx="11248571" cy="31500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delivery/storage of e-mail messages to receiver’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access protocol: retrieval from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IMAP: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Internet Mail Access Protocol [RFC 3501]: messages stored on server, IMAP provides retrieval, deletion, folders of stored messages on server</a:t>
            </a:r>
          </a:p>
          <a:p>
            <a:pPr marL="346075" marR="0" lvl="0" indent="-28892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Hotmail,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Yahoo!Mail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etc. provides web-based interface on top of STMP (to send), IMAP (or POP) to retrieve e-mail messages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1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80D33AB-7EB4-3D47-99C5-4731F29CD92E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Principles of network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Web and HTTP 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Calibri" panose="020F0502020204030204" pitchFamily="34" charset="0"/>
            </a:endParaRPr>
          </a:p>
          <a:p>
            <a:pPr marL="347663" indent="-347663">
              <a:buClr>
                <a:schemeClr val="bg1">
                  <a:lumMod val="8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E-mail, SMTP, IMAP</a:t>
            </a:r>
          </a:p>
          <a:p>
            <a:pPr marL="347663" indent="-347663">
              <a:defRPr/>
            </a:pPr>
            <a:r>
              <a:rPr lang="en-US" sz="3200" dirty="0">
                <a:cs typeface="Calibri" panose="020F0502020204030204" pitchFamily="34" charset="0"/>
              </a:rPr>
              <a:t>The Domain Name System: 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video streaming, CDNs</a:t>
            </a:r>
          </a:p>
          <a:p>
            <a:pPr marL="347663" indent="-347663">
              <a:buClr>
                <a:schemeClr val="bg1">
                  <a:lumMod val="8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 marL="401638" indent="-401638"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Domain Name System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35F7BF1A-0385-C246-9EE3-5E4E54C86490}"/>
              </a:ext>
            </a:extLst>
          </p:cNvPr>
          <p:cNvSpPr txBox="1">
            <a:spLocks noChangeArrowheads="1"/>
          </p:cNvSpPr>
          <p:nvPr/>
        </p:nvSpPr>
        <p:spPr>
          <a:xfrm>
            <a:off x="753721" y="1340962"/>
            <a:ext cx="490197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people: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many identifiers: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SSN, name, passport #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hosts, routers: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 (32 bit) - used for addressing datagrams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“name”, e.g.,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cs.umass.edu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- used by humans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map between IP address and name, and vice versa ?</a:t>
            </a:r>
          </a:p>
        </p:txBody>
      </p:sp>
      <p:sp>
        <p:nvSpPr>
          <p:cNvPr id="128" name="Rectangle 4">
            <a:extLst>
              <a:ext uri="{FF2B5EF4-FFF2-40B4-BE49-F238E27FC236}">
                <a16:creationId xmlns:a16="http://schemas.microsoft.com/office/drawing/2014/main" id="{3851BC29-45CA-8744-BD4D-21254F83A516}"/>
              </a:ext>
            </a:extLst>
          </p:cNvPr>
          <p:cNvSpPr txBox="1">
            <a:spLocks noChangeArrowheads="1"/>
          </p:cNvSpPr>
          <p:nvPr/>
        </p:nvSpPr>
        <p:spPr>
          <a:xfrm>
            <a:off x="5592033" y="1281002"/>
            <a:ext cx="6088112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Domain Name System (DNS):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implemented in hierarchy of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application-layer protocol: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hosts, DNS servers communicate to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resolve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names (address/name translation)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core Internet function, 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implemented as application-layer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complexity at network’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“edge”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2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services, structure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A8BD0F-3C0D-E143-B2CB-EB155AB75267}"/>
              </a:ext>
            </a:extLst>
          </p:cNvPr>
          <p:cNvSpPr txBox="1">
            <a:spLocks noChangeArrowheads="1"/>
          </p:cNvSpPr>
          <p:nvPr/>
        </p:nvSpPr>
        <p:spPr>
          <a:xfrm>
            <a:off x="6618515" y="1271135"/>
            <a:ext cx="4978400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580866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services: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hostname-to-IP-address translation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aliasing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canonical, alias names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 aliasing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load distribution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replicated Web servers: many IP addresses correspond to one name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53ABE19B-9E03-F747-BF91-159D30C7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862" y="3709428"/>
            <a:ext cx="49569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doesn‘t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scale!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Comcast DNS servers alone: 600B DNS queries/day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Akamai DNS servers alone: 2.2T DNS queries/day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0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2084480" y="1911989"/>
            <a:ext cx="3981888" cy="3263504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Our goals: </a:t>
            </a:r>
          </a:p>
          <a:p>
            <a:pPr marL="345281" indent="-259556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conceptual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and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implementation aspects of application-layer protocols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transport-layer service models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client-server paradigm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peer-to-peer paradigm</a:t>
            </a: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411740" y="1906873"/>
            <a:ext cx="4053947" cy="35992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learn about protocols by examining popular application-layer protocols and infrastructure</a:t>
            </a:r>
          </a:p>
          <a:p>
            <a:pPr marL="519113" lvl="1" indent="-261938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HTTP</a:t>
            </a:r>
          </a:p>
          <a:p>
            <a:pPr marL="519113" lvl="1" indent="-261938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SMTP, IMAP</a:t>
            </a:r>
          </a:p>
          <a:p>
            <a:pPr marL="519113" lvl="1" indent="-261938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DNS</a:t>
            </a:r>
          </a:p>
          <a:p>
            <a:pPr marL="519113" lvl="1" indent="-261938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video streaming systems, CDNs</a:t>
            </a:r>
          </a:p>
          <a:p>
            <a:pPr marL="261938" indent="-26193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programming network applications</a:t>
            </a:r>
          </a:p>
          <a:p>
            <a:pPr marL="519113" lvl="1" indent="-261938" defTabSz="685800">
              <a:spcBef>
                <a:spcPts val="375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socket API</a:t>
            </a:r>
            <a:endParaRPr lang="en-US" alt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77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91" y="30625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Thinking about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6338434" cy="105357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defRPr/>
            </a:pP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humongous 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endParaRPr lang="en-US" altLang="en-US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350838" marR="0" lvl="0" indent="-2349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49213" algn="l"/>
              </a:tabLs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~ billion records, each simple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59926F4-E2F6-1848-9764-95A9708A0595}"/>
              </a:ext>
            </a:extLst>
          </p:cNvPr>
          <p:cNvSpPr txBox="1">
            <a:spLocks noChangeArrowheads="1"/>
          </p:cNvSpPr>
          <p:nvPr/>
        </p:nvSpPr>
        <p:spPr>
          <a:xfrm>
            <a:off x="716718" y="2281087"/>
            <a:ext cx="5971949" cy="230784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handles 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queries/day: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many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more reads than writes</a:t>
            </a:r>
          </a:p>
          <a:p>
            <a:pPr marL="350838" indent="-217488">
              <a:spcBef>
                <a:spcPts val="400"/>
              </a:spcBef>
            </a:pPr>
            <a:r>
              <a:rPr lang="en-US" altLang="en-US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performance matters:  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almost every Internet transaction interacts with DNS - msecs count!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3BA487B-2F58-E448-B437-CA4351F78A23}"/>
              </a:ext>
            </a:extLst>
          </p:cNvPr>
          <p:cNvSpPr txBox="1">
            <a:spLocks noChangeArrowheads="1"/>
          </p:cNvSpPr>
          <p:nvPr/>
        </p:nvSpPr>
        <p:spPr>
          <a:xfrm>
            <a:off x="716717" y="4432300"/>
            <a:ext cx="7038749" cy="135890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organizationally, physically decentralized: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millions of different organizations responsible for their records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516052B-584F-8049-894E-365DF65A8B5A}"/>
              </a:ext>
            </a:extLst>
          </p:cNvPr>
          <p:cNvSpPr txBox="1">
            <a:spLocks noChangeArrowheads="1"/>
          </p:cNvSpPr>
          <p:nvPr/>
        </p:nvSpPr>
        <p:spPr>
          <a:xfrm>
            <a:off x="750584" y="5871634"/>
            <a:ext cx="7038749" cy="5630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None/>
              <a:defRPr/>
            </a:pPr>
            <a:r>
              <a:rPr lang="en-US" alt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“bulletproof”: reliability, security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SEC Says That It's Not Easy Determining Whether Teva Whistleblowers Are  Deserving Of A Bounty - FCPA Professor">
            <a:extLst>
              <a:ext uri="{FF2B5EF4-FFF2-40B4-BE49-F238E27FC236}">
                <a16:creationId xmlns:a16="http://schemas.microsoft.com/office/drawing/2014/main" id="{C4E09384-BA5E-E74E-8F77-28797AF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6" y="4143022"/>
            <a:ext cx="2937933" cy="24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54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a distributed, hierarchical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atabase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444882F-E18F-DD45-9D52-E80EEEA5B2C4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4398565"/>
            <a:ext cx="11713029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; 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approximation: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root server to find .com 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.com DNS server to get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 to get 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00663-77DA-9B4C-A51A-04EBC6FBCCA0}"/>
              </a:ext>
            </a:extLst>
          </p:cNvPr>
          <p:cNvGrpSpPr/>
          <p:nvPr/>
        </p:nvGrpSpPr>
        <p:grpSpPr>
          <a:xfrm>
            <a:off x="1321991" y="1815164"/>
            <a:ext cx="10791292" cy="1046691"/>
            <a:chOff x="1321991" y="1815164"/>
            <a:chExt cx="10791292" cy="1046691"/>
          </a:xfrm>
        </p:grpSpPr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8DB0E7C3-8033-5949-9183-2915D95A7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91" y="2431570"/>
              <a:ext cx="205741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.com DNS servers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E5F716F-8E9B-6F4D-879A-CC62D69D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789" y="2432961"/>
              <a:ext cx="195454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7230760-6F08-C443-A901-7D6991E0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6026" y="2432961"/>
              <a:ext cx="200523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BA67319E-9089-5D4D-83FF-3AE2DB5B1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47" y="1831861"/>
              <a:ext cx="2075302" cy="6011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64A53551-2118-9045-B6B4-1F713C8B8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588" y="1815164"/>
              <a:ext cx="0" cy="6164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B45A6D89-577E-7C44-A516-DED5E6DB8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908" y="1831861"/>
              <a:ext cx="2146864" cy="601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B9DABBB2-671A-2742-937B-8D9DEE87B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04" y="193485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F8EBAC0E-17AF-6147-BA8E-98BDF743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966" y="1923399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834A79-77AF-0047-9901-2474CA5CB805}"/>
                </a:ext>
              </a:extLst>
            </p:cNvPr>
            <p:cNvSpPr txBox="1"/>
            <p:nvPr/>
          </p:nvSpPr>
          <p:spPr>
            <a:xfrm>
              <a:off x="9724296" y="2400190"/>
              <a:ext cx="2388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 Level Domain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2B1BD-DD42-D845-9BBE-BE085C24631D}"/>
              </a:ext>
            </a:extLst>
          </p:cNvPr>
          <p:cNvGrpSpPr/>
          <p:nvPr/>
        </p:nvGrpSpPr>
        <p:grpSpPr>
          <a:xfrm>
            <a:off x="3874373" y="1407648"/>
            <a:ext cx="7294880" cy="461665"/>
            <a:chOff x="3874373" y="1407648"/>
            <a:chExt cx="7294880" cy="461665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0CE294D-681E-A241-BD53-A34355A36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373" y="1432519"/>
              <a:ext cx="2064866" cy="36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Root DNS Servers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6AE851-5852-CE4F-8F0F-42EF70A401C4}"/>
                </a:ext>
              </a:extLst>
            </p:cNvPr>
            <p:cNvSpPr txBox="1"/>
            <p:nvPr/>
          </p:nvSpPr>
          <p:spPr>
            <a:xfrm>
              <a:off x="10397760" y="1407648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CCAC6-2E30-B94C-ABE6-16301CFD8E18}"/>
              </a:ext>
            </a:extLst>
          </p:cNvPr>
          <p:cNvGrpSpPr/>
          <p:nvPr/>
        </p:nvGrpSpPr>
        <p:grpSpPr>
          <a:xfrm>
            <a:off x="877709" y="2766905"/>
            <a:ext cx="10877911" cy="1053317"/>
            <a:chOff x="877709" y="2766905"/>
            <a:chExt cx="10877911" cy="1053317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8A982BB-AB47-3F43-B500-136E5916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887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nyu.edu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B6BDDC7-E847-3847-933D-4C32FCB6E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272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umass.edu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320DE5FB-B16F-134F-A6AE-3A733BA8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4130" y="2766905"/>
              <a:ext cx="559079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083E8C6B-45A7-4E4F-BE58-4778B3424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582" y="2766905"/>
              <a:ext cx="500935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6B8F6F2-4690-8E4C-937E-0E9481B1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09" y="3173205"/>
              <a:ext cx="1505787" cy="64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yahoo.com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550F9EB0-5008-3D46-90EE-C86931D20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875" y="3150942"/>
              <a:ext cx="1492369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amazon.com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369E9B65-3B7C-454D-AB1F-5B2406B1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6383" y="2773863"/>
              <a:ext cx="369738" cy="413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D471AC56-09F2-7C4D-B61A-6CCAD59D7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547" y="2773863"/>
              <a:ext cx="429373" cy="4257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1C077A09-1FCB-034D-952A-AD8C28E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691" y="3132853"/>
              <a:ext cx="1480442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pbs.org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C40276EB-9757-DA42-B8CE-16A23EEE1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570" y="2766905"/>
              <a:ext cx="0" cy="4174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556E67-E222-8D43-B71A-156691CCA0D4}"/>
                </a:ext>
              </a:extLst>
            </p:cNvPr>
            <p:cNvSpPr txBox="1"/>
            <p:nvPr/>
          </p:nvSpPr>
          <p:spPr>
            <a:xfrm>
              <a:off x="9919925" y="3273362"/>
              <a:ext cx="1835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Authoritative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F5BAA8E7-838D-494A-81C4-58D94A012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568" y="2785396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2AD59D99-9460-DA4B-AF7A-451CBE5B3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793" y="2776330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2B85C740-28F8-0449-B6AC-74E68646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346" y="276874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D033AF36-F2BE-7F41-93BB-422A537D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58" y="2777057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60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02A27-60D0-5B4D-BD6E-00C279F7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64" y="1529543"/>
            <a:ext cx="7122656" cy="2152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2E018F-A8B8-D04F-AA86-E98C6072C4D6}"/>
              </a:ext>
            </a:extLst>
          </p:cNvPr>
          <p:cNvSpPr/>
          <p:nvPr/>
        </p:nvSpPr>
        <p:spPr>
          <a:xfrm>
            <a:off x="6940647" y="1546167"/>
            <a:ext cx="2646699" cy="379307"/>
          </a:xfrm>
          <a:prstGeom prst="rect">
            <a:avLst/>
          </a:prstGeom>
          <a:solidFill>
            <a:srgbClr val="FBBFC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</p:txBody>
      </p:sp>
    </p:spTree>
    <p:extLst>
      <p:ext uri="{BB962C8B-B14F-4D97-AF65-F5344CB8AC3E}">
        <p14:creationId xmlns:p14="http://schemas.microsoft.com/office/powerpoint/2010/main" val="1637133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F7A5-82F4-A842-BA4B-88DB1EA4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856025"/>
            <a:ext cx="6261100" cy="32004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incredibly important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function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couldn’t function without it!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DNSSEC – provides security (authentication,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integrity)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ICANN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(Internet Corporation for Assigned Names and Numbers)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manages root DNS domain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8ADC63BB-C973-3942-8EC6-3C13E2B3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186" y="1752600"/>
            <a:ext cx="5142916" cy="11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 logical root name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servers” worldwide each “server” replicated many times (~200 servers in US)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4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Top-Level Domain, and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uthoritative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0E43FE-C520-D344-A4CF-6105B63E22D6}"/>
              </a:ext>
            </a:extLst>
          </p:cNvPr>
          <p:cNvSpPr txBox="1">
            <a:spLocks noChangeArrowheads="1"/>
          </p:cNvSpPr>
          <p:nvPr/>
        </p:nvSpPr>
        <p:spPr>
          <a:xfrm>
            <a:off x="832558" y="1286218"/>
            <a:ext cx="10868375" cy="20327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Top-Level Domain (TLD) servers: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responsible for .com, .org,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.aero, .jobs, .museums, and all top-level country domains, e.g.: .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cn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uk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.ca, .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jp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Solutions: authoritative registry for .com,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Educause: .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4547E-6033-E341-B415-9EEF0C28B3B1}"/>
              </a:ext>
            </a:extLst>
          </p:cNvPr>
          <p:cNvSpPr txBox="1">
            <a:spLocks noChangeArrowheads="1"/>
          </p:cNvSpPr>
          <p:nvPr/>
        </p:nvSpPr>
        <p:spPr>
          <a:xfrm>
            <a:off x="714024" y="4503552"/>
            <a:ext cx="10868375" cy="18295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authoritative DNS servers: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6F0AB-9C7D-C946-94B2-B58E3B0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3122476"/>
            <a:ext cx="5317067" cy="1606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53F64-060B-1F4E-AD0A-5FBB20E02BE4}"/>
              </a:ext>
            </a:extLst>
          </p:cNvPr>
          <p:cNvGrpSpPr/>
          <p:nvPr/>
        </p:nvGrpSpPr>
        <p:grpSpPr>
          <a:xfrm>
            <a:off x="4419600" y="1744133"/>
            <a:ext cx="6959600" cy="2235200"/>
            <a:chOff x="4419600" y="1744133"/>
            <a:chExt cx="6959600" cy="2235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3592B-610F-B041-9201-B6C557DB96B0}"/>
                </a:ext>
              </a:extLst>
            </p:cNvPr>
            <p:cNvSpPr/>
            <p:nvPr/>
          </p:nvSpPr>
          <p:spPr>
            <a:xfrm>
              <a:off x="6366933" y="3742267"/>
              <a:ext cx="5012267" cy="237066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59AE09-DC39-F54E-8B9C-A94C202C2543}"/>
                </a:ext>
              </a:extLst>
            </p:cNvPr>
            <p:cNvCxnSpPr/>
            <p:nvPr/>
          </p:nvCxnSpPr>
          <p:spPr>
            <a:xfrm>
              <a:off x="4419600" y="1744133"/>
              <a:ext cx="1998133" cy="199813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D7C10-72B2-BE47-9B8C-600F740CAFCE}"/>
              </a:ext>
            </a:extLst>
          </p:cNvPr>
          <p:cNvGrpSpPr/>
          <p:nvPr/>
        </p:nvGrpSpPr>
        <p:grpSpPr>
          <a:xfrm>
            <a:off x="5249333" y="4233333"/>
            <a:ext cx="6265334" cy="575734"/>
            <a:chOff x="5249333" y="4233333"/>
            <a:chExt cx="6265334" cy="5757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51AA5-C4FF-7E4A-BCEA-7D8B252E12F3}"/>
                </a:ext>
              </a:extLst>
            </p:cNvPr>
            <p:cNvSpPr/>
            <p:nvPr/>
          </p:nvSpPr>
          <p:spPr>
            <a:xfrm>
              <a:off x="6248400" y="4233333"/>
              <a:ext cx="5266267" cy="372534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1835C5-DBDE-9A48-8554-EF6EB2FAD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3" y="4267199"/>
              <a:ext cx="999068" cy="541868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Local DNS name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B20960-3674-7943-92CD-05431EA8487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89418"/>
            <a:ext cx="109835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host makes DNS query, it is sent to its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DNS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</a:t>
            </a:r>
            <a:r>
              <a:rPr lang="en-US" altLang="en-US" sz="2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DNS server returns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reply, answering:</a:t>
            </a:r>
          </a:p>
          <a:p>
            <a:pPr lvl="2" indent="-231775">
              <a:buClr>
                <a:srgbClr val="0000A8"/>
              </a:buClr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from its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local cache of recent name-to-address translation pairs (possibly out of date!)</a:t>
            </a:r>
          </a:p>
          <a:p>
            <a:pPr lvl="2" indent="-231775">
              <a:buClr>
                <a:srgbClr val="0000A8"/>
              </a:buClr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request into DNS hierarchy for resolution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ISP has local DNS name server; to find yours: </a:t>
            </a:r>
          </a:p>
          <a:p>
            <a:pPr lvl="2" indent="-231775">
              <a:buClr>
                <a:srgbClr val="0000A8"/>
              </a:buClr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MacOS: </a:t>
            </a:r>
            <a:r>
              <a:rPr lang="en-US" sz="2400" dirty="0">
                <a:latin typeface="Courier" pitchFamily="2" charset="0"/>
              </a:rPr>
              <a:t>% </a:t>
            </a:r>
            <a:r>
              <a:rPr lang="en-US" sz="2400" dirty="0" err="1">
                <a:latin typeface="Courier" pitchFamily="2" charset="0"/>
              </a:rPr>
              <a:t>scutil</a:t>
            </a:r>
            <a:r>
              <a:rPr lang="en-US" sz="2400" dirty="0">
                <a:latin typeface="Courier" pitchFamily="2" charset="0"/>
              </a:rPr>
              <a:t> --</a:t>
            </a:r>
            <a:r>
              <a:rPr lang="en-US" sz="2400" dirty="0" err="1">
                <a:latin typeface="Courier" pitchFamily="2" charset="0"/>
              </a:rPr>
              <a:t>dns</a:t>
            </a:r>
            <a:endParaRPr lang="en-US" sz="2400" dirty="0">
              <a:latin typeface="Courier" pitchFamily="2" charset="0"/>
            </a:endParaRPr>
          </a:p>
          <a:p>
            <a:pPr lvl="2"/>
            <a:r>
              <a:rPr lang="en-US" sz="2400" dirty="0"/>
              <a:t>Windows: </a:t>
            </a:r>
            <a:r>
              <a:rPr lang="en-US" sz="2400" dirty="0">
                <a:latin typeface="Courier" pitchFamily="2" charset="0"/>
              </a:rPr>
              <a:t>&gt;ipconfig /all</a:t>
            </a:r>
          </a:p>
          <a:p>
            <a:pPr lvl="0" indent="-293688">
              <a:defRPr/>
            </a:pPr>
            <a:r>
              <a:rPr lang="en-US" altLang="en-US" sz="32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local DNS server doesn’t strictly belong to hierarchy</a:t>
            </a:r>
          </a:p>
        </p:txBody>
      </p:sp>
    </p:spTree>
    <p:extLst>
      <p:ext uri="{BB962C8B-B14F-4D97-AF65-F5344CB8AC3E}">
        <p14:creationId xmlns:p14="http://schemas.microsoft.com/office/powerpoint/2010/main" val="20844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iterated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B2D75AD3-AD5C-7747-A9C2-6EF45A12CB21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69">
            <a:extLst>
              <a:ext uri="{FF2B5EF4-FFF2-40B4-BE49-F238E27FC236}">
                <a16:creationId xmlns:a16="http://schemas.microsoft.com/office/drawing/2014/main" id="{EB73751A-16ED-6643-8E9C-1B1DDF5D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33" y="2824122"/>
            <a:ext cx="409378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Iterated query: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contacted server replies with name of server to contact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“I don’t know this name, but ask this server”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226" y="3848735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</a:t>
            </a: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058" y="423778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896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9235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8785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4535" y="316774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4535" y="333919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8335" y="223429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1511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759111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499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485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6635" y="24613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28708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123" y="335824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023" y="439805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285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442821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022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7860" y="349953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48173" y="362494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583" y="2608490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659797" y="4619665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483417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794410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790985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945098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761073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8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recursive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154" y="3848735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9161" y="4208147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588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4927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4477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062" y="3760198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91701" y="3747010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8381" y="2075731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7203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374803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191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177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965" y="2130702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511" y="391702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827" y="396863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4934" y="26852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7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727" y="262666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714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1775" y="2427554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2268" y="2275514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504" y="297155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6900" y="4590027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099109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410102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406677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560790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376765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8" name="Rectangle 67">
            <a:extLst>
              <a:ext uri="{FF2B5EF4-FFF2-40B4-BE49-F238E27FC236}">
                <a16:creationId xmlns:a16="http://schemas.microsoft.com/office/drawing/2014/main" id="{7033F479-89A5-0143-B345-2FFB1A7A7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52" y="2790656"/>
            <a:ext cx="3704869" cy="32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Recursive query: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puts burden of name resolution on contacted name server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heavy load at upper levels of hierarchy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</p:txBody>
      </p:sp>
      <p:sp>
        <p:nvSpPr>
          <p:cNvPr id="167" name="Rectangle 67">
            <a:extLst>
              <a:ext uri="{FF2B5EF4-FFF2-40B4-BE49-F238E27FC236}">
                <a16:creationId xmlns:a16="http://schemas.microsoft.com/office/drawing/2014/main" id="{FC920AB6-C679-FB4D-8FB0-F8831E569238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1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6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Caching DNS Information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67" name="Rectangle 3">
            <a:extLst>
              <a:ext uri="{FF2B5EF4-FFF2-40B4-BE49-F238E27FC236}">
                <a16:creationId xmlns:a16="http://schemas.microsoft.com/office/drawing/2014/main" id="{796C1A8B-325B-1A4B-BF89-EF3A65965833}"/>
              </a:ext>
            </a:extLst>
          </p:cNvPr>
          <p:cNvSpPr txBox="1">
            <a:spLocks noChangeArrowheads="1"/>
          </p:cNvSpPr>
          <p:nvPr/>
        </p:nvSpPr>
        <p:spPr>
          <a:xfrm>
            <a:off x="952952" y="1446555"/>
            <a:ext cx="10515600" cy="47339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once (any) name server learns mapping, it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mapping, and i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mmediately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returns</a:t>
            </a:r>
            <a:r>
              <a:rPr kumimoji="0" lang="en-US" alt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 cached mapping in response to a query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caching improves response time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 entries timeout (disappear) after some time (TTL)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TLD servers typically cached in local name servers</a:t>
            </a: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cached entries may be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out-of-date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if named host changes IP address, may not be known Internet-wide until all TTLs expire!</a:t>
            </a:r>
          </a:p>
          <a:p>
            <a:pPr lvl="1"/>
            <a:r>
              <a:rPr lang="en-US" altLang="en-US" sz="2800" i="1" dirty="0">
                <a:solidFill>
                  <a:srgbClr val="0000A3"/>
                </a:solidFill>
                <a:ea typeface="ＭＳ Ｐゴシック" panose="020B0600070205080204" pitchFamily="34" charset="-128"/>
              </a:rPr>
              <a:t>best-effort name-to-address translation!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29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records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8588B2-F267-5D46-821D-D0D5A216E8F9}"/>
              </a:ext>
            </a:extLst>
          </p:cNvPr>
          <p:cNvSpPr txBox="1">
            <a:spLocks noChangeArrowheads="1"/>
          </p:cNvSpPr>
          <p:nvPr/>
        </p:nvSpPr>
        <p:spPr>
          <a:xfrm>
            <a:off x="1347787" y="1358900"/>
            <a:ext cx="9574213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distributed database storing resource records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(RR)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AF614AE-5EFE-CD4F-98FF-6CA8EFEA6A47}"/>
              </a:ext>
            </a:extLst>
          </p:cNvPr>
          <p:cNvSpPr txBox="1">
            <a:spLocks noChangeArrowheads="1"/>
          </p:cNvSpPr>
          <p:nvPr/>
        </p:nvSpPr>
        <p:spPr>
          <a:xfrm>
            <a:off x="1080534" y="4388077"/>
            <a:ext cx="4547961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type=NS</a:t>
            </a:r>
          </a:p>
          <a:p>
            <a:pPr marL="346075" marR="0" lvl="1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domain (e.g.,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foo.com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346075" marR="0" lvl="1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hostname of authoritative name server for this domain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D7409DB2-6342-834D-ABB2-A1B3DA3A9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4" y="1860128"/>
            <a:ext cx="63325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RR format: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name, value, type,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ttl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FF3C084-C8BC-1946-AC92-BACA78ED2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84" y="2774950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type=A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hostname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IP address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33ECBD3-7BA2-AC4D-ADED-9C9DE52E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18" y="2797175"/>
            <a:ext cx="6176282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type=CNAME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alias name for some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canonical” (the real) 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www.ibm.com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really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servereast.backup2.ibm.com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canonical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B62233DC-6662-1844-8E5F-FDE264813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18" y="4968875"/>
            <a:ext cx="5287866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type=MX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name of SMTP mail server associated with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497C-A235-8C46-8A1B-FDC4DB9ACC31}"/>
              </a:ext>
            </a:extLst>
          </p:cNvPr>
          <p:cNvSpPr/>
          <p:nvPr/>
        </p:nvSpPr>
        <p:spPr>
          <a:xfrm>
            <a:off x="1358900" y="1270000"/>
            <a:ext cx="9690100" cy="115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5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262893" y="3156584"/>
            <a:ext cx="843605" cy="100343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6979557" y="2226776"/>
            <a:ext cx="1302544" cy="988278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6928013" y="3324188"/>
            <a:ext cx="1094184" cy="700088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308302" y="4369601"/>
            <a:ext cx="2309813" cy="124896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7" y="1973596"/>
            <a:ext cx="10486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127" y="4001193"/>
            <a:ext cx="1466735" cy="22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8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182" y="5192083"/>
            <a:ext cx="946093" cy="35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8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enterprise</a:t>
            </a:r>
          </a:p>
          <a:p>
            <a:pPr defTabSz="685800">
              <a:lnSpc>
                <a:spcPct val="8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9190611" y="3241906"/>
            <a:ext cx="954875" cy="145181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9652276" y="3803289"/>
            <a:ext cx="515545" cy="541161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9602379" y="3252878"/>
            <a:ext cx="445960" cy="486252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8679610" y="2193783"/>
            <a:ext cx="1123398" cy="103984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8594401" y="2245648"/>
            <a:ext cx="1334020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8483301" y="3615683"/>
            <a:ext cx="229312" cy="148385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098623" y="3443189"/>
            <a:ext cx="780479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9712325" y="4365703"/>
            <a:ext cx="654346" cy="31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datacenter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9071265" y="4028436"/>
            <a:ext cx="67839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content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provider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network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9443941" y="3542344"/>
            <a:ext cx="309723" cy="4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9519626" y="3587765"/>
            <a:ext cx="259400" cy="55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9501673" y="3582317"/>
            <a:ext cx="251990" cy="296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9452082" y="3553423"/>
            <a:ext cx="1" cy="364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9436967" y="3910983"/>
            <a:ext cx="381407" cy="261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8945398" y="3923057"/>
            <a:ext cx="4915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8438713" y="3923057"/>
            <a:ext cx="4915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8481651" y="3488004"/>
            <a:ext cx="286818" cy="387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8823802" y="3488005"/>
            <a:ext cx="0" cy="405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9127252" y="2923269"/>
            <a:ext cx="366131" cy="629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8873039" y="2878511"/>
            <a:ext cx="285324" cy="52110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195679" y="2452744"/>
            <a:ext cx="2684150" cy="2730212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9896" y="2882519"/>
            <a:ext cx="170973" cy="1307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7562023" y="2589282"/>
            <a:ext cx="223838" cy="348006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413" y="3753676"/>
            <a:ext cx="277627" cy="23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959" y="5000424"/>
            <a:ext cx="285701" cy="23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8861669" y="4599737"/>
            <a:ext cx="295320" cy="163934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8911025" y="4861529"/>
            <a:ext cx="232305" cy="143129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031464" y="4582815"/>
            <a:ext cx="295320" cy="163934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7757641" y="4753076"/>
            <a:ext cx="232305" cy="143129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7853871" y="2966482"/>
            <a:ext cx="265259" cy="126206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7561552" y="3831747"/>
            <a:ext cx="266240" cy="131751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9687064" y="3558275"/>
            <a:ext cx="128242" cy="72789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9331958" y="3479354"/>
            <a:ext cx="265259" cy="148758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8985544" y="2508969"/>
            <a:ext cx="265259" cy="148758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9419411" y="2817275"/>
            <a:ext cx="265259" cy="148758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9506870" y="2438222"/>
            <a:ext cx="265259" cy="148758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8348091" y="3824718"/>
            <a:ext cx="275418" cy="180228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009095" y="2853424"/>
            <a:ext cx="265259" cy="148758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8646854" y="3402774"/>
            <a:ext cx="275418" cy="180228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8725166" y="3857072"/>
            <a:ext cx="275418" cy="180228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9305445" y="3851494"/>
            <a:ext cx="265259" cy="148758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8459920" y="4439014"/>
            <a:ext cx="295320" cy="163934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9718488" y="4134094"/>
            <a:ext cx="171221" cy="903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103306" y="2624711"/>
            <a:ext cx="401240" cy="305991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002337" y="2597047"/>
            <a:ext cx="398027" cy="358507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7898654" y="2401593"/>
            <a:ext cx="636984" cy="169582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144139" y="3351319"/>
            <a:ext cx="643304" cy="437823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9822710" y="3428614"/>
            <a:ext cx="388836" cy="90918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9240686" y="4812715"/>
            <a:ext cx="132894" cy="248125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09642" y="4532372"/>
            <a:ext cx="259223" cy="240227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8425261" y="5246857"/>
            <a:ext cx="232640" cy="230856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39433" y="4985744"/>
            <a:ext cx="259223" cy="240227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38101" y="5001848"/>
            <a:ext cx="259223" cy="240227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8675060" y="5203604"/>
            <a:ext cx="239448" cy="190034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9139196" y="5084979"/>
            <a:ext cx="25537" cy="249693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9143978" y="5099943"/>
            <a:ext cx="15250" cy="231015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9140639" y="5216815"/>
            <a:ext cx="23732" cy="20644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725" y="5113050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9092363" y="5110647"/>
            <a:ext cx="52427" cy="15838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627" y="5149313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9092183" y="5146255"/>
            <a:ext cx="52427" cy="14636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627" y="5185576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529" y="5218454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9091099" y="5215397"/>
            <a:ext cx="52518" cy="16493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9141001" y="5185577"/>
            <a:ext cx="23732" cy="2053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9091460" y="5182627"/>
            <a:ext cx="52518" cy="15182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210" y="5084541"/>
            <a:ext cx="6317" cy="249584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9143166" y="5147676"/>
            <a:ext cx="21386" cy="23265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9143436" y="5111959"/>
            <a:ext cx="22018" cy="26215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83" y="5322875"/>
            <a:ext cx="4512" cy="10376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9142263" y="5323204"/>
            <a:ext cx="22108" cy="21845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408" y="5329866"/>
            <a:ext cx="107924" cy="16384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726" y="5334126"/>
            <a:ext cx="96193" cy="862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657" y="5297861"/>
            <a:ext cx="14348" cy="1551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8900" y="5297861"/>
            <a:ext cx="14348" cy="1551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35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4151" y="5297861"/>
            <a:ext cx="14348" cy="1551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1059" y="5238333"/>
            <a:ext cx="7219" cy="82904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28937" y="1881687"/>
            <a:ext cx="4019550" cy="371597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284243" y="2217879"/>
            <a:ext cx="2066572" cy="3188003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1" name="Group 618">
            <a:extLst>
              <a:ext uri="{FF2B5EF4-FFF2-40B4-BE49-F238E27FC236}">
                <a16:creationId xmlns:a16="http://schemas.microsoft.com/office/drawing/2014/main" id="{580255E5-A809-CB45-994D-F69BD8D6F8D7}"/>
              </a:ext>
            </a:extLst>
          </p:cNvPr>
          <p:cNvGrpSpPr>
            <a:grpSpLocks/>
          </p:cNvGrpSpPr>
          <p:nvPr/>
        </p:nvGrpSpPr>
        <p:grpSpPr bwMode="auto">
          <a:xfrm>
            <a:off x="7528384" y="1733618"/>
            <a:ext cx="798910" cy="785813"/>
            <a:chOff x="4047" y="420"/>
            <a:chExt cx="671" cy="660"/>
          </a:xfrm>
        </p:grpSpPr>
        <p:sp>
          <p:nvSpPr>
            <p:cNvPr id="572" name="Rectangle 227">
              <a:extLst>
                <a:ext uri="{FF2B5EF4-FFF2-40B4-BE49-F238E27FC236}">
                  <a16:creationId xmlns:a16="http://schemas.microsoft.com/office/drawing/2014/main" id="{B2F29371-16FD-D244-80BF-A52E1D7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5" name="Rectangle 228">
              <a:extLst>
                <a:ext uri="{FF2B5EF4-FFF2-40B4-BE49-F238E27FC236}">
                  <a16:creationId xmlns:a16="http://schemas.microsoft.com/office/drawing/2014/main" id="{E66B124A-4E8B-D846-A7C2-C34B559B7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6" name="Rectangle 229">
              <a:extLst>
                <a:ext uri="{FF2B5EF4-FFF2-40B4-BE49-F238E27FC236}">
                  <a16:creationId xmlns:a16="http://schemas.microsoft.com/office/drawing/2014/main" id="{80574F4D-DD94-2C4B-B4A1-D4DE0E2D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9" name="Text Box 230">
              <a:extLst>
                <a:ext uri="{FF2B5EF4-FFF2-40B4-BE49-F238E27FC236}">
                  <a16:creationId xmlns:a16="http://schemas.microsoft.com/office/drawing/2014/main" id="{2EABDC18-53BF-7B40-AB0D-A755F80C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white"/>
                  </a:solidFill>
                </a:rPr>
                <a:t>application</a:t>
              </a:r>
              <a:endParaRPr lang="en-US" altLang="en-US" sz="750" dirty="0">
                <a:solidFill>
                  <a:prstClr val="black"/>
                </a:solidFill>
              </a:endParaRP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transport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network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data link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physical</a:t>
              </a:r>
              <a:endParaRPr lang="en-US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10" name="Line 231">
              <a:extLst>
                <a:ext uri="{FF2B5EF4-FFF2-40B4-BE49-F238E27FC236}">
                  <a16:creationId xmlns:a16="http://schemas.microsoft.com/office/drawing/2014/main" id="{E5CDD0A1-21E2-6748-A493-24F31566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1" name="Line 232">
              <a:extLst>
                <a:ext uri="{FF2B5EF4-FFF2-40B4-BE49-F238E27FC236}">
                  <a16:creationId xmlns:a16="http://schemas.microsoft.com/office/drawing/2014/main" id="{CDA63567-EA65-5A46-877E-710FE9AD1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3" name="Line 233">
              <a:extLst>
                <a:ext uri="{FF2B5EF4-FFF2-40B4-BE49-F238E27FC236}">
                  <a16:creationId xmlns:a16="http://schemas.microsoft.com/office/drawing/2014/main" id="{7FE7B44D-4874-7642-8A70-AE45F5B8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4" name="Freeform 917">
              <a:extLst>
                <a:ext uri="{FF2B5EF4-FFF2-40B4-BE49-F238E27FC236}">
                  <a16:creationId xmlns:a16="http://schemas.microsoft.com/office/drawing/2014/main" id="{9FBAE6C1-0ABD-B849-B7B3-8C34910C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31" name="Group 619">
            <a:extLst>
              <a:ext uri="{FF2B5EF4-FFF2-40B4-BE49-F238E27FC236}">
                <a16:creationId xmlns:a16="http://schemas.microsoft.com/office/drawing/2014/main" id="{14A407A0-EBD9-3449-9859-9B138D20D5AC}"/>
              </a:ext>
            </a:extLst>
          </p:cNvPr>
          <p:cNvGrpSpPr>
            <a:grpSpLocks/>
          </p:cNvGrpSpPr>
          <p:nvPr/>
        </p:nvGrpSpPr>
        <p:grpSpPr bwMode="auto">
          <a:xfrm>
            <a:off x="9102393" y="4414905"/>
            <a:ext cx="788195" cy="784622"/>
            <a:chOff x="4047" y="414"/>
            <a:chExt cx="662" cy="659"/>
          </a:xfrm>
        </p:grpSpPr>
        <p:sp>
          <p:nvSpPr>
            <p:cNvPr id="632" name="Rectangle 227">
              <a:extLst>
                <a:ext uri="{FF2B5EF4-FFF2-40B4-BE49-F238E27FC236}">
                  <a16:creationId xmlns:a16="http://schemas.microsoft.com/office/drawing/2014/main" id="{875D12D0-0645-B449-8F48-0AC45EE1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3" name="Rectangle 228">
              <a:extLst>
                <a:ext uri="{FF2B5EF4-FFF2-40B4-BE49-F238E27FC236}">
                  <a16:creationId xmlns:a16="http://schemas.microsoft.com/office/drawing/2014/main" id="{F233A0F6-C3A3-1D47-A777-BFAC1494E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4" name="Rectangle 229">
              <a:extLst>
                <a:ext uri="{FF2B5EF4-FFF2-40B4-BE49-F238E27FC236}">
                  <a16:creationId xmlns:a16="http://schemas.microsoft.com/office/drawing/2014/main" id="{3B52AB0C-7235-834F-A249-28BBCC6D2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6" name="Text Box 230">
              <a:extLst>
                <a:ext uri="{FF2B5EF4-FFF2-40B4-BE49-F238E27FC236}">
                  <a16:creationId xmlns:a16="http://schemas.microsoft.com/office/drawing/2014/main" id="{9B5B5523-DD29-8F46-BF07-8ECCDD6C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white"/>
                  </a:solidFill>
                </a:rPr>
                <a:t>application</a:t>
              </a:r>
              <a:endParaRPr lang="en-US" altLang="en-US" sz="750" dirty="0">
                <a:solidFill>
                  <a:prstClr val="black"/>
                </a:solidFill>
              </a:endParaRP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transport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network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data link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physical</a:t>
              </a:r>
              <a:endParaRPr lang="en-US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37" name="Line 231">
              <a:extLst>
                <a:ext uri="{FF2B5EF4-FFF2-40B4-BE49-F238E27FC236}">
                  <a16:creationId xmlns:a16="http://schemas.microsoft.com/office/drawing/2014/main" id="{00E57763-CBA1-1542-B749-A48E642E0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9" name="Line 232">
              <a:extLst>
                <a:ext uri="{FF2B5EF4-FFF2-40B4-BE49-F238E27FC236}">
                  <a16:creationId xmlns:a16="http://schemas.microsoft.com/office/drawing/2014/main" id="{E4657539-B4FE-304C-816A-A074251AB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0" name="Line 233">
              <a:extLst>
                <a:ext uri="{FF2B5EF4-FFF2-40B4-BE49-F238E27FC236}">
                  <a16:creationId xmlns:a16="http://schemas.microsoft.com/office/drawing/2014/main" id="{DE0F6076-B3CE-C540-BD00-B77A1E45F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1" name="Freeform 917">
              <a:extLst>
                <a:ext uri="{FF2B5EF4-FFF2-40B4-BE49-F238E27FC236}">
                  <a16:creationId xmlns:a16="http://schemas.microsoft.com/office/drawing/2014/main" id="{0111663E-DD9D-6043-8338-8C5285F7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42" name="Group 628">
            <a:extLst>
              <a:ext uri="{FF2B5EF4-FFF2-40B4-BE49-F238E27FC236}">
                <a16:creationId xmlns:a16="http://schemas.microsoft.com/office/drawing/2014/main" id="{F65FBC4E-EE37-D144-AFDB-E6C408428C1F}"/>
              </a:ext>
            </a:extLst>
          </p:cNvPr>
          <p:cNvGrpSpPr>
            <a:grpSpLocks/>
          </p:cNvGrpSpPr>
          <p:nvPr/>
        </p:nvGrpSpPr>
        <p:grpSpPr bwMode="auto">
          <a:xfrm>
            <a:off x="7496240" y="4138168"/>
            <a:ext cx="795338" cy="788194"/>
            <a:chOff x="4047" y="420"/>
            <a:chExt cx="668" cy="662"/>
          </a:xfrm>
        </p:grpSpPr>
        <p:sp>
          <p:nvSpPr>
            <p:cNvPr id="643" name="Rectangle 227">
              <a:extLst>
                <a:ext uri="{FF2B5EF4-FFF2-40B4-BE49-F238E27FC236}">
                  <a16:creationId xmlns:a16="http://schemas.microsoft.com/office/drawing/2014/main" id="{E92C3AA2-F23F-C148-8F92-1D04CB50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4" name="Rectangle 228">
              <a:extLst>
                <a:ext uri="{FF2B5EF4-FFF2-40B4-BE49-F238E27FC236}">
                  <a16:creationId xmlns:a16="http://schemas.microsoft.com/office/drawing/2014/main" id="{6330CAEB-E474-6241-9D9F-EEB5C5091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5" name="Rectangle 229">
              <a:extLst>
                <a:ext uri="{FF2B5EF4-FFF2-40B4-BE49-F238E27FC236}">
                  <a16:creationId xmlns:a16="http://schemas.microsoft.com/office/drawing/2014/main" id="{AFA24D83-EF79-8246-AE25-393D0CCB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6" name="Text Box 230">
              <a:extLst>
                <a:ext uri="{FF2B5EF4-FFF2-40B4-BE49-F238E27FC236}">
                  <a16:creationId xmlns:a16="http://schemas.microsoft.com/office/drawing/2014/main" id="{3EEA565E-691A-5943-B9C1-2FBC1E5B7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white"/>
                  </a:solidFill>
                </a:rPr>
                <a:t>application</a:t>
              </a:r>
              <a:endParaRPr lang="en-US" altLang="en-US" sz="750" dirty="0">
                <a:solidFill>
                  <a:prstClr val="black"/>
                </a:solidFill>
              </a:endParaRP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transport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network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data link</a:t>
              </a:r>
            </a:p>
            <a:p>
              <a:pPr algn="ctr" defTabSz="685800">
                <a:spcBef>
                  <a:spcPct val="0"/>
                </a:spcBef>
                <a:defRPr/>
              </a:pPr>
              <a:r>
                <a:rPr lang="en-US" altLang="en-US" sz="750" dirty="0">
                  <a:solidFill>
                    <a:prstClr val="black"/>
                  </a:solidFill>
                </a:rPr>
                <a:t>physical</a:t>
              </a:r>
              <a:endParaRPr lang="en-US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47" name="Line 231">
              <a:extLst>
                <a:ext uri="{FF2B5EF4-FFF2-40B4-BE49-F238E27FC236}">
                  <a16:creationId xmlns:a16="http://schemas.microsoft.com/office/drawing/2014/main" id="{8E2DC1D5-A1BA-E349-B4E3-5CB27DD1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8" name="Line 232">
              <a:extLst>
                <a:ext uri="{FF2B5EF4-FFF2-40B4-BE49-F238E27FC236}">
                  <a16:creationId xmlns:a16="http://schemas.microsoft.com/office/drawing/2014/main" id="{0D97E1EE-0440-9746-9909-8846196F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9" name="Line 233">
              <a:extLst>
                <a:ext uri="{FF2B5EF4-FFF2-40B4-BE49-F238E27FC236}">
                  <a16:creationId xmlns:a16="http://schemas.microsoft.com/office/drawing/2014/main" id="{9453EBF5-7BBF-8943-8161-7DEB7997B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0" name="Freeform 917">
              <a:extLst>
                <a:ext uri="{FF2B5EF4-FFF2-40B4-BE49-F238E27FC236}">
                  <a16:creationId xmlns:a16="http://schemas.microsoft.com/office/drawing/2014/main" id="{B9EE01B3-0624-134E-8FD0-E4ADEDFD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2523" y="4195831"/>
            <a:ext cx="967978" cy="40600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3961" y="1851488"/>
            <a:ext cx="1275159" cy="2539604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Creating a network app</a:t>
            </a:r>
            <a:endParaRPr lang="en-US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2190884" y="1857814"/>
            <a:ext cx="3981888" cy="3731024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" indent="0" defTabSz="685800">
              <a:spcBef>
                <a:spcPts val="750"/>
              </a:spcBef>
              <a:buClr>
                <a:srgbClr val="0000A8"/>
              </a:buClr>
              <a:buNone/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write programs that:</a:t>
            </a:r>
          </a:p>
          <a:p>
            <a:pPr marL="259556" indent="-173831" defTabSz="685800"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run on (different) end systems</a:t>
            </a:r>
          </a:p>
          <a:p>
            <a:pPr marL="259556" indent="-173831" defTabSz="685800"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communicate over network</a:t>
            </a:r>
          </a:p>
          <a:p>
            <a:pPr marL="259556" indent="-173831" defTabSz="685800"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e.g., web server software communicates with browser software</a:t>
            </a:r>
          </a:p>
          <a:p>
            <a:pPr marL="10715" indent="0" defTabSz="685800">
              <a:spcBef>
                <a:spcPts val="750"/>
              </a:spcBef>
              <a:buClr>
                <a:srgbClr val="0000A8"/>
              </a:buClr>
              <a:buNone/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no need to write software for network-core devices</a:t>
            </a:r>
          </a:p>
          <a:p>
            <a:pPr marL="259556" indent="-173831" defTabSz="685800"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network-core devices do not run user applications </a:t>
            </a:r>
          </a:p>
          <a:p>
            <a:pPr marL="259556" indent="-173831" defTabSz="685800">
              <a:spcBef>
                <a:spcPts val="750"/>
              </a:spcBef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applications on end systems  allows for rapid app development, propagation</a:t>
            </a: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9025882" y="5069550"/>
            <a:ext cx="161231" cy="30294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5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1" grpId="0" animBg="1"/>
      <p:bldP spid="65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9A6680-5220-C94B-B54B-8246CBDC5236}"/>
              </a:ext>
            </a:extLst>
          </p:cNvPr>
          <p:cNvGrpSpPr/>
          <p:nvPr/>
        </p:nvGrpSpPr>
        <p:grpSpPr>
          <a:xfrm>
            <a:off x="6272212" y="1937764"/>
            <a:ext cx="3671888" cy="4505326"/>
            <a:chOff x="6272212" y="1937764"/>
            <a:chExt cx="3671888" cy="4505326"/>
          </a:xfrm>
        </p:grpSpPr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99BE727C-D65D-1B40-96AC-483DEC4F5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2" y="2339402"/>
              <a:ext cx="3614738" cy="4103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sx="101000" sy="101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D3137C12-F806-3641-A910-12D839D30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57668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EDBF86F0-1464-CB44-8885-0806AB78A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7612" y="50810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B63A2FA5-43E4-954D-9AB5-1D874BF6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43952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AF4D57F-AE3F-9647-BE59-19E830D1D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37205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679A37C6-A060-1A4E-9044-88577B96F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2" y="32633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673541D1-57E3-2945-9429-F0119276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212" y="281247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54CFADCD-AE37-1644-BF88-67FE47DB3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187" y="2350514"/>
              <a:ext cx="3175" cy="136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3D1A7AB7-6B0B-CF47-A475-00A1549B5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087" y="2410839"/>
              <a:ext cx="1311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identification</a:t>
              </a: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F6CD8852-97C9-AA40-BE0D-939C3F203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162" y="2410839"/>
              <a:ext cx="612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flags</a:t>
              </a: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8E843694-5A82-3146-BF88-2166E2F00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7" y="2868039"/>
              <a:ext cx="1222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questions</a:t>
              </a: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647BB3F6-ABB6-7745-BEE2-09BC405C0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3879277"/>
              <a:ext cx="327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questions (variable # of questions)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43C35098-F1D5-F844-AD59-9E1AB2E6B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7687" y="3323652"/>
              <a:ext cx="1671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additional RRs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C77DED5D-F85E-BD49-A1EA-E279AC50D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087" y="3325239"/>
              <a:ext cx="15843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authority RRs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570DB478-D786-3F43-96D9-4A3EFE52D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112" y="2877564"/>
              <a:ext cx="1458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answer RRs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EC9CAD9A-2ACC-E841-964A-C51614A31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563489"/>
              <a:ext cx="2690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answers (variable # of RRs)</a:t>
              </a:r>
            </a:p>
          </p:txBody>
        </p:sp>
        <p:sp>
          <p:nvSpPr>
            <p:cNvPr id="36" name="Text Box 31">
              <a:extLst>
                <a:ext uri="{FF2B5EF4-FFF2-40B4-BE49-F238E27FC236}">
                  <a16:creationId xmlns:a16="http://schemas.microsoft.com/office/drawing/2014/main" id="{C50AEEC2-E934-374F-AD10-414E9A36F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7" y="5249289"/>
              <a:ext cx="2714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authority (variable # of RRs)</a:t>
              </a:r>
            </a:p>
          </p:txBody>
        </p:sp>
        <p:sp>
          <p:nvSpPr>
            <p:cNvPr id="37" name="Text Box 32">
              <a:extLst>
                <a:ext uri="{FF2B5EF4-FFF2-40B4-BE49-F238E27FC236}">
                  <a16:creationId xmlns:a16="http://schemas.microsoft.com/office/drawing/2014/main" id="{0F454706-890A-194D-A8B9-1F027F5A5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875" y="5916039"/>
              <a:ext cx="3186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additional info (variable # of RRs)</a:t>
              </a:r>
            </a:p>
          </p:txBody>
        </p: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B20DF2CE-5427-7642-BC04-9D36B08A4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2375" y="1937764"/>
              <a:ext cx="1747837" cy="274638"/>
              <a:chOff x="2691" y="1194"/>
              <a:chExt cx="1101" cy="173"/>
            </a:xfrm>
          </p:grpSpPr>
          <p:sp>
            <p:nvSpPr>
              <p:cNvPr id="41" name="Text Box 57">
                <a:extLst>
                  <a:ext uri="{FF2B5EF4-FFF2-40B4-BE49-F238E27FC236}">
                    <a16:creationId xmlns:a16="http://schemas.microsoft.com/office/drawing/2014/main" id="{4CC1EC8B-ED8A-534D-B8AB-0E3E394818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42" name="Line 58">
                <a:extLst>
                  <a:ext uri="{FF2B5EF4-FFF2-40B4-BE49-F238E27FC236}">
                    <a16:creationId xmlns:a16="http://schemas.microsoft.com/office/drawing/2014/main" id="{FD720698-F5B3-5C47-A102-5E4786459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 59">
                <a:extLst>
                  <a:ext uri="{FF2B5EF4-FFF2-40B4-BE49-F238E27FC236}">
                    <a16:creationId xmlns:a16="http://schemas.microsoft.com/office/drawing/2014/main" id="{5FE43354-E99E-6549-837E-529B4A967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61">
              <a:extLst>
                <a:ext uri="{FF2B5EF4-FFF2-40B4-BE49-F238E27FC236}">
                  <a16:creationId xmlns:a16="http://schemas.microsoft.com/office/drawing/2014/main" id="{7B6CBFB9-B999-324E-91C4-CB7BCE5D8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1937764"/>
              <a:ext cx="1747837" cy="274638"/>
              <a:chOff x="2691" y="1194"/>
              <a:chExt cx="1101" cy="173"/>
            </a:xfrm>
          </p:grpSpPr>
          <p:sp>
            <p:nvSpPr>
              <p:cNvPr id="45" name="Text Box 62">
                <a:extLst>
                  <a:ext uri="{FF2B5EF4-FFF2-40B4-BE49-F238E27FC236}">
                    <a16:creationId xmlns:a16="http://schemas.microsoft.com/office/drawing/2014/main" id="{E2F0F997-6116-0C45-BA9F-CBA730A159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46" name="Line 63">
                <a:extLst>
                  <a:ext uri="{FF2B5EF4-FFF2-40B4-BE49-F238E27FC236}">
                    <a16:creationId xmlns:a16="http://schemas.microsoft.com/office/drawing/2014/main" id="{17A912FD-E8A8-8442-8F53-5994F27165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ine 64">
                <a:extLst>
                  <a:ext uri="{FF2B5EF4-FFF2-40B4-BE49-F238E27FC236}">
                    <a16:creationId xmlns:a16="http://schemas.microsoft.com/office/drawing/2014/main" id="{07B7A39C-E852-2B4C-941E-0B488FF8C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protocol messages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D167590-D12C-F842-94F3-26CF0F3023F4}"/>
              </a:ext>
            </a:extLst>
          </p:cNvPr>
          <p:cNvSpPr txBox="1">
            <a:spLocks noChangeArrowheads="1"/>
          </p:cNvSpPr>
          <p:nvPr/>
        </p:nvSpPr>
        <p:spPr>
          <a:xfrm>
            <a:off x="693057" y="1391557"/>
            <a:ext cx="10393362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query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messages, both have same 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format: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78C79B-5602-8E43-829C-44002A5A2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887" y="2394964"/>
            <a:ext cx="468811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message header:</a:t>
            </a:r>
          </a:p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identification: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16 bit # for query, reply to query uses same #</a:t>
            </a:r>
          </a:p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flags: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query or reply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recursion desired 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recursion available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reply is authoritative</a:t>
            </a:r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03A0FB20-73AE-C645-8115-85F6EEA5B5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72" y="2610864"/>
            <a:ext cx="2902854" cy="295274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1A55A89B-1CD7-B54F-863D-E99720E03B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2675" y="2590227"/>
            <a:ext cx="6383337" cy="120808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3A966D3-2C53-7043-9726-8E5764BD36FD}"/>
              </a:ext>
            </a:extLst>
          </p:cNvPr>
          <p:cNvGrpSpPr/>
          <p:nvPr/>
        </p:nvGrpSpPr>
        <p:grpSpPr>
          <a:xfrm>
            <a:off x="6272212" y="1937764"/>
            <a:ext cx="3671888" cy="4505326"/>
            <a:chOff x="6272212" y="1937764"/>
            <a:chExt cx="3671888" cy="4505326"/>
          </a:xfrm>
        </p:grpSpPr>
        <p:sp>
          <p:nvSpPr>
            <p:cNvPr id="58" name="Rectangle 12">
              <a:extLst>
                <a:ext uri="{FF2B5EF4-FFF2-40B4-BE49-F238E27FC236}">
                  <a16:creationId xmlns:a16="http://schemas.microsoft.com/office/drawing/2014/main" id="{D3568E88-5955-424B-B8F5-A21359D5E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2" y="2339402"/>
              <a:ext cx="3614738" cy="4103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sx="101000" sy="101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F1DAA21C-2CC0-F041-B1F7-E51160880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57668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507E3301-3AAB-0340-A7F1-6C5751508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7612" y="50810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C84DEA63-7944-AC4C-88AD-6817D3954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43952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DC9B8E6D-9F7D-004C-98A3-75DEEEBD9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37205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306014BE-BC39-824E-9F78-D660CD267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2" y="32633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A42C2C1E-84BD-9743-97E0-09CF9FCFF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212" y="281247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A5708C43-6E7B-824A-980E-C5EB81FC2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187" y="2350514"/>
              <a:ext cx="3175" cy="136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20">
              <a:extLst>
                <a:ext uri="{FF2B5EF4-FFF2-40B4-BE49-F238E27FC236}">
                  <a16:creationId xmlns:a16="http://schemas.microsoft.com/office/drawing/2014/main" id="{B5DFDF92-2319-2549-A363-2E65C1291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087" y="2410839"/>
              <a:ext cx="1311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identification</a:t>
              </a:r>
            </a:p>
          </p:txBody>
        </p:sp>
        <p:sp>
          <p:nvSpPr>
            <p:cNvPr id="67" name="Text Box 21">
              <a:extLst>
                <a:ext uri="{FF2B5EF4-FFF2-40B4-BE49-F238E27FC236}">
                  <a16:creationId xmlns:a16="http://schemas.microsoft.com/office/drawing/2014/main" id="{D4E993B8-AE34-384B-8C59-1B56BB128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162" y="2410839"/>
              <a:ext cx="612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flags</a:t>
              </a:r>
            </a:p>
          </p:txBody>
        </p:sp>
        <p:sp>
          <p:nvSpPr>
            <p:cNvPr id="68" name="Text Box 22">
              <a:extLst>
                <a:ext uri="{FF2B5EF4-FFF2-40B4-BE49-F238E27FC236}">
                  <a16:creationId xmlns:a16="http://schemas.microsoft.com/office/drawing/2014/main" id="{B3DF818C-F6C8-E14D-A46C-FD3063074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7" y="2868039"/>
              <a:ext cx="1222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questions</a:t>
              </a:r>
            </a:p>
          </p:txBody>
        </p: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9A6A9AC2-926A-8B4E-81B0-9CE0DD3BB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3879277"/>
              <a:ext cx="327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questions (variable # of questions)</a:t>
              </a:r>
            </a:p>
          </p:txBody>
        </p:sp>
        <p:sp>
          <p:nvSpPr>
            <p:cNvPr id="70" name="Text Box 26">
              <a:extLst>
                <a:ext uri="{FF2B5EF4-FFF2-40B4-BE49-F238E27FC236}">
                  <a16:creationId xmlns:a16="http://schemas.microsoft.com/office/drawing/2014/main" id="{C9071FBC-5A74-7341-A63F-649340BD8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7687" y="3323652"/>
              <a:ext cx="1671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additional RRs</a:t>
              </a:r>
            </a:p>
          </p:txBody>
        </p:sp>
        <p:sp>
          <p:nvSpPr>
            <p:cNvPr id="71" name="Text Box 27">
              <a:extLst>
                <a:ext uri="{FF2B5EF4-FFF2-40B4-BE49-F238E27FC236}">
                  <a16:creationId xmlns:a16="http://schemas.microsoft.com/office/drawing/2014/main" id="{9513342D-3D82-2446-A7D3-28EDD5EAE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087" y="3325239"/>
              <a:ext cx="15843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authority RRs</a:t>
              </a:r>
            </a:p>
          </p:txBody>
        </p:sp>
        <p:sp>
          <p:nvSpPr>
            <p:cNvPr id="72" name="Text Box 28">
              <a:extLst>
                <a:ext uri="{FF2B5EF4-FFF2-40B4-BE49-F238E27FC236}">
                  <a16:creationId xmlns:a16="http://schemas.microsoft.com/office/drawing/2014/main" id="{83ED9871-C6FF-8644-98E4-EEE7A5BD0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112" y="2877564"/>
              <a:ext cx="1458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answer RRs</a:t>
              </a:r>
            </a:p>
          </p:txBody>
        </p:sp>
        <p:sp>
          <p:nvSpPr>
            <p:cNvPr id="73" name="Text Box 30">
              <a:extLst>
                <a:ext uri="{FF2B5EF4-FFF2-40B4-BE49-F238E27FC236}">
                  <a16:creationId xmlns:a16="http://schemas.microsoft.com/office/drawing/2014/main" id="{646FFA4C-D2F4-804F-BB10-D2E1E711F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563489"/>
              <a:ext cx="2690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answers (variable # of RRs)</a:t>
              </a:r>
            </a:p>
          </p:txBody>
        </p:sp>
        <p:sp>
          <p:nvSpPr>
            <p:cNvPr id="74" name="Text Box 31">
              <a:extLst>
                <a:ext uri="{FF2B5EF4-FFF2-40B4-BE49-F238E27FC236}">
                  <a16:creationId xmlns:a16="http://schemas.microsoft.com/office/drawing/2014/main" id="{F169C7FC-D0F8-9546-93C0-00F4E6E4B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7" y="5249289"/>
              <a:ext cx="2714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authority (variable # of RRs)</a:t>
              </a:r>
            </a:p>
          </p:txBody>
        </p:sp>
        <p:sp>
          <p:nvSpPr>
            <p:cNvPr id="75" name="Text Box 32">
              <a:extLst>
                <a:ext uri="{FF2B5EF4-FFF2-40B4-BE49-F238E27FC236}">
                  <a16:creationId xmlns:a16="http://schemas.microsoft.com/office/drawing/2014/main" id="{2A810C4D-9EF9-0B42-8366-C238D3FBA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875" y="5916039"/>
              <a:ext cx="3186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additional info (variable # of RRs)</a:t>
              </a:r>
            </a:p>
          </p:txBody>
        </p:sp>
        <p:grpSp>
          <p:nvGrpSpPr>
            <p:cNvPr id="76" name="Group 60">
              <a:extLst>
                <a:ext uri="{FF2B5EF4-FFF2-40B4-BE49-F238E27FC236}">
                  <a16:creationId xmlns:a16="http://schemas.microsoft.com/office/drawing/2014/main" id="{8BF3E406-CCE3-D64E-8AB4-D91149714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2375" y="1937764"/>
              <a:ext cx="1747837" cy="274638"/>
              <a:chOff x="2691" y="1194"/>
              <a:chExt cx="1101" cy="173"/>
            </a:xfrm>
          </p:grpSpPr>
          <p:sp>
            <p:nvSpPr>
              <p:cNvPr id="81" name="Text Box 57">
                <a:extLst>
                  <a:ext uri="{FF2B5EF4-FFF2-40B4-BE49-F238E27FC236}">
                    <a16:creationId xmlns:a16="http://schemas.microsoft.com/office/drawing/2014/main" id="{C33F9937-2680-5C4C-811E-5F9E3D43BD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82" name="Line 58">
                <a:extLst>
                  <a:ext uri="{FF2B5EF4-FFF2-40B4-BE49-F238E27FC236}">
                    <a16:creationId xmlns:a16="http://schemas.microsoft.com/office/drawing/2014/main" id="{B39B871F-A818-1B4E-A225-DA01D5EDA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 59">
                <a:extLst>
                  <a:ext uri="{FF2B5EF4-FFF2-40B4-BE49-F238E27FC236}">
                    <a16:creationId xmlns:a16="http://schemas.microsoft.com/office/drawing/2014/main" id="{3CB8F9AE-D625-1D4A-8625-28F8772B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61">
              <a:extLst>
                <a:ext uri="{FF2B5EF4-FFF2-40B4-BE49-F238E27FC236}">
                  <a16:creationId xmlns:a16="http://schemas.microsoft.com/office/drawing/2014/main" id="{711AFC78-9A4A-CD41-A49D-623142A48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1937764"/>
              <a:ext cx="1747837" cy="274638"/>
              <a:chOff x="2691" y="1194"/>
              <a:chExt cx="1101" cy="173"/>
            </a:xfrm>
          </p:grpSpPr>
          <p:sp>
            <p:nvSpPr>
              <p:cNvPr id="78" name="Text Box 62">
                <a:extLst>
                  <a:ext uri="{FF2B5EF4-FFF2-40B4-BE49-F238E27FC236}">
                    <a16:creationId xmlns:a16="http://schemas.microsoft.com/office/drawing/2014/main" id="{D2686047-8DDE-AA4D-88A8-9F0670CBD0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A93491FC-3FC2-BA4A-B5FC-8BFED4270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B4EF32F5-CEE0-064C-98D1-0B2AED9C5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CD167590-D12C-F842-94F3-26CF0F3023F4}"/>
              </a:ext>
            </a:extLst>
          </p:cNvPr>
          <p:cNvSpPr txBox="1">
            <a:spLocks noChangeArrowheads="1"/>
          </p:cNvSpPr>
          <p:nvPr/>
        </p:nvSpPr>
        <p:spPr>
          <a:xfrm>
            <a:off x="693057" y="1391557"/>
            <a:ext cx="10393362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query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messages, both have same 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format: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Text Box 4">
            <a:extLst>
              <a:ext uri="{FF2B5EF4-FFF2-40B4-BE49-F238E27FC236}">
                <a16:creationId xmlns:a16="http://schemas.microsoft.com/office/drawing/2014/main" id="{95042E94-C8A0-BE46-8EB4-39429E2BF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95" y="3882482"/>
            <a:ext cx="397033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name, type fields for a query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4E613433-F917-A147-AF5A-4DF4F76E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38" y="4604794"/>
            <a:ext cx="400317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RRs in response to query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6">
            <a:extLst>
              <a:ext uri="{FF2B5EF4-FFF2-40B4-BE49-F238E27FC236}">
                <a16:creationId xmlns:a16="http://schemas.microsoft.com/office/drawing/2014/main" id="{3FD623A6-A024-6347-B591-DAC5D82FD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5" y="5271771"/>
            <a:ext cx="4801281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records for authoritative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7">
            <a:extLst>
              <a:ext uri="{FF2B5EF4-FFF2-40B4-BE49-F238E27FC236}">
                <a16:creationId xmlns:a16="http://schemas.microsoft.com/office/drawing/2014/main" id="{4B8555F6-7100-944F-9974-2E826BBBD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71" y="5790401"/>
            <a:ext cx="4614409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additional “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helpful”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 that may be used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37">
            <a:extLst>
              <a:ext uri="{FF2B5EF4-FFF2-40B4-BE49-F238E27FC236}">
                <a16:creationId xmlns:a16="http://schemas.microsoft.com/office/drawing/2014/main" id="{F803F024-9C8E-164E-BC96-48776D3FA4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0475" y="6126704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316EAAA0-F793-2043-BFB7-87E6DFAFF7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8413" y="5467891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Line 39">
            <a:extLst>
              <a:ext uri="{FF2B5EF4-FFF2-40B4-BE49-F238E27FC236}">
                <a16:creationId xmlns:a16="http://schemas.microsoft.com/office/drawing/2014/main" id="{408447E0-07FB-1341-9B44-D1DA4C6774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6350" y="480907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Line 40">
            <a:extLst>
              <a:ext uri="{FF2B5EF4-FFF2-40B4-BE49-F238E27FC236}">
                <a16:creationId xmlns:a16="http://schemas.microsoft.com/office/drawing/2014/main" id="{F708B0A3-0C69-D745-B00F-2DDF2924D4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2063" y="4083591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95E186ED-4245-C448-9822-1199EA93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protocol messages</a:t>
            </a:r>
            <a:endParaRPr lang="en-US" sz="4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4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Getting your info into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3216383A-5EC1-7E47-A0BE-F48A801236C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4537"/>
            <a:ext cx="1025334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new startup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Utopia”</a:t>
            </a: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register name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networkuptopia.com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registrar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(e.g., Network Solutions)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provide names, IP addresses of authoritative name server (primary and secondary)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registrar inserts NS, A RRs into .com TLD server: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35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networkutopia.com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, dns1.networkutopia.com, NS)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 (dns1.networkutopia.com, 212.212.212.1, A)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urier" pitchFamily="2" charset="0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create authoritative server locally with IP address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212.212.212.1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 A record for www.networkuptopia.com</a:t>
            </a:r>
          </a:p>
          <a:p>
            <a:pPr marL="69532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 MX record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networkutopia.com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2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security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1829ECA-BDD6-AD44-8D36-9BB88442CDAB}"/>
              </a:ext>
            </a:extLst>
          </p:cNvPr>
          <p:cNvSpPr txBox="1">
            <a:spLocks/>
          </p:cNvSpPr>
          <p:nvPr/>
        </p:nvSpPr>
        <p:spPr>
          <a:xfrm>
            <a:off x="838200" y="1526094"/>
            <a:ext cx="502557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DDoS attacks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root servers with traffic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 successful to date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traffic filtering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servers cache IPs of TLD servers, allowing root server bypass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TLD servers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potentially more dangerous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Comic Sans MS" panose="030F0902030302020204" pitchFamily="66" charset="0"/>
              <a:buAutoNum type="arabicPeriod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84F48D-B139-BA49-B127-5134E112078B}"/>
              </a:ext>
            </a:extLst>
          </p:cNvPr>
          <p:cNvSpPr txBox="1">
            <a:spLocks/>
          </p:cNvSpPr>
          <p:nvPr/>
        </p:nvSpPr>
        <p:spPr bwMode="auto">
          <a:xfrm>
            <a:off x="6096000" y="1526094"/>
            <a:ext cx="476068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4288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lang="en-US" sz="3200" kern="0" dirty="0">
                <a:solidFill>
                  <a:srgbClr val="2D2DB9">
                    <a:lumMod val="75000"/>
                  </a:srgbClr>
                </a:solidFill>
                <a:latin typeface="Calibri" panose="020F0502020204030204"/>
              </a:rPr>
              <a:t>S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poofing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attacks</a:t>
            </a:r>
          </a:p>
          <a:p>
            <a:pPr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intercept DNS queries, returning bogus replies</a:t>
            </a:r>
          </a:p>
          <a:p>
            <a:pPr lvl="1">
              <a:buSzPct val="100000"/>
              <a:buFont typeface="Wingdings" charset="2"/>
              <a:buChar char="§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DNS cache poisoning</a:t>
            </a:r>
          </a:p>
          <a:p>
            <a:pPr lvl="1">
              <a:buSzPct val="100000"/>
              <a:buFont typeface="Wingdings" charset="2"/>
              <a:buChar char="§"/>
              <a:defRPr/>
            </a:pPr>
            <a:r>
              <a:rPr lang="en-US" kern="0" dirty="0">
                <a:solidFill>
                  <a:srgbClr val="000000"/>
                </a:solidFill>
                <a:latin typeface="Calibri" panose="020F0502020204030204"/>
              </a:rPr>
              <a:t>RFC 4033: DNSSEC authentication services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Application Layer</a:t>
            </a:r>
            <a:endParaRPr lang="en-US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80D33AB-7EB4-3D47-99C5-4731F29CD92E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Principles of network applications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and HTTP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E-mail, SMTP, IMAP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The Domain Name System: DNS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P2P applications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video streaming, CDNs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socket programming with UDP and TCP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6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Video Streaming and CDNs: context</a:t>
            </a:r>
          </a:p>
        </p:txBody>
      </p:sp>
      <p:sp>
        <p:nvSpPr>
          <p:cNvPr id="83" name="Rectangle 43">
            <a:extLst>
              <a:ext uri="{FF2B5EF4-FFF2-40B4-BE49-F238E27FC236}">
                <a16:creationId xmlns:a16="http://schemas.microsoft.com/office/drawing/2014/main" id="{314CB26F-FC68-EA47-A348-5C2202E9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83" y="1457742"/>
            <a:ext cx="8448901" cy="89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429AF3E8-B41E-F946-8623-A77721062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23" y="1492538"/>
            <a:ext cx="6164385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7188" marR="0" lvl="0" indent="-3413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 video traffic: major consumer of Internet bandwidth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Netflix, YouTube, Amazon Prime: 80% of residential ISP traffic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(2020)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scale - how to reach ~1B users?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65E308-402E-4042-A40D-C589192435C8}"/>
              </a:ext>
            </a:extLst>
          </p:cNvPr>
          <p:cNvGrpSpPr/>
          <p:nvPr/>
        </p:nvGrpSpPr>
        <p:grpSpPr>
          <a:xfrm>
            <a:off x="8502619" y="3784268"/>
            <a:ext cx="3689381" cy="2624305"/>
            <a:chOff x="8502619" y="4539639"/>
            <a:chExt cx="3689381" cy="2624305"/>
          </a:xfrm>
        </p:grpSpPr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4DE1A959-4B7D-1A4F-80C4-8A52E8561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975" y="6101881"/>
              <a:ext cx="1710592" cy="1062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5">
              <a:extLst>
                <a:ext uri="{FF2B5EF4-FFF2-40B4-BE49-F238E27FC236}">
                  <a16:creationId xmlns:a16="http://schemas.microsoft.com/office/drawing/2014/main" id="{8CD6D4B6-6A4F-D142-9B0C-0E622DB3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0238" y="4539639"/>
              <a:ext cx="2671762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">
              <a:extLst>
                <a:ext uri="{FF2B5EF4-FFF2-40B4-BE49-F238E27FC236}">
                  <a16:creationId xmlns:a16="http://schemas.microsoft.com/office/drawing/2014/main" id="{F2FB8318-CA96-2746-94FD-3A5ACA1FD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619" y="4874389"/>
              <a:ext cx="1227138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6">
              <a:extLst>
                <a:ext uri="{FF2B5EF4-FFF2-40B4-BE49-F238E27FC236}">
                  <a16:creationId xmlns:a16="http://schemas.microsoft.com/office/drawing/2014/main" id="{4FD2F200-10A9-4643-8C58-A3B6FC340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122" y="5629397"/>
              <a:ext cx="1501775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43">
            <a:extLst>
              <a:ext uri="{FF2B5EF4-FFF2-40B4-BE49-F238E27FC236}">
                <a16:creationId xmlns:a16="http://schemas.microsoft.com/office/drawing/2014/main" id="{4D8B542F-9DF5-C749-A79E-89811A1F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38" y="4177497"/>
            <a:ext cx="934133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heterogeneity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users have different capabilities (e.g., wired versus mobile; bandwidth rich versus bandwidth poor)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solution: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distributed, application-level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0102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Multimedia: video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0D96511-8EAA-9E47-AC3E-FE198A32EB27}"/>
              </a:ext>
            </a:extLst>
          </p:cNvPr>
          <p:cNvSpPr txBox="1">
            <a:spLocks noChangeArrowheads="1"/>
          </p:cNvSpPr>
          <p:nvPr/>
        </p:nvSpPr>
        <p:spPr>
          <a:xfrm>
            <a:off x="864007" y="1452894"/>
            <a:ext cx="571023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 sequence of images displayed at constant rate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24 images/sec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digital image: array of pixels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pixel represented by bits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coding: use redundancy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images to decrease # bits used to encode image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spatial (within image)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temporal (from one image to next)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85E706C-FCF7-AC4A-9E47-5DFF5109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60" y="2016918"/>
            <a:ext cx="1642671" cy="18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2AFDBD94-0A0F-514F-85AA-B38C47FEB64F}"/>
              </a:ext>
            </a:extLst>
          </p:cNvPr>
          <p:cNvGrpSpPr>
            <a:grpSpLocks/>
          </p:cNvGrpSpPr>
          <p:nvPr/>
        </p:nvGrpSpPr>
        <p:grpSpPr bwMode="auto">
          <a:xfrm>
            <a:off x="7728905" y="562768"/>
            <a:ext cx="3274430" cy="1730347"/>
            <a:chOff x="5345311" y="524250"/>
            <a:chExt cx="3274238" cy="1730214"/>
          </a:xfrm>
        </p:grpSpPr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3AFF6B0-484E-4A4F-A21E-6EFE00895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5311" y="1789936"/>
              <a:ext cx="1856071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  <a:cs typeface="+mn-cs"/>
                </a:rPr>
                <a:t>……………………..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3B989F6-9A2F-064B-A0D7-BF8ECA3B8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8125" y="524250"/>
              <a:ext cx="2811424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spatial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</a:t>
              </a: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N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values of same color (all purple), send only two values: color  value (</a:t>
              </a: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purple)  and number of repeated values (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N)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0DD140F0-90AD-754F-A1E7-CA495B44B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4771" y="1885160"/>
              <a:ext cx="1803448" cy="36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  <a:cs typeface="+mn-cs"/>
                </a:rPr>
                <a:t>……………….…….</a:t>
              </a:r>
            </a:p>
          </p:txBody>
        </p:sp>
        <p:cxnSp>
          <p:nvCxnSpPr>
            <p:cNvPr id="24" name="Straight Connector 10">
              <a:extLst>
                <a:ext uri="{FF2B5EF4-FFF2-40B4-BE49-F238E27FC236}">
                  <a16:creationId xmlns:a16="http://schemas.microsoft.com/office/drawing/2014/main" id="{5678A114-1893-1B47-8BF5-FA9D37D271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565603" y="756253"/>
              <a:ext cx="313958" cy="115578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7">
            <a:extLst>
              <a:ext uri="{FF2B5EF4-FFF2-40B4-BE49-F238E27FC236}">
                <a16:creationId xmlns:a16="http://schemas.microsoft.com/office/drawing/2014/main" id="{F235BCD2-CAC3-414C-B96D-3CE715DE6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517" y="3922158"/>
            <a:ext cx="9332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frame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478FF525-6EF9-2D42-9776-101975042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347" y="5878584"/>
            <a:ext cx="1196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frame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i+1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970339-7C15-1D44-9D1C-0D1C2D58B670}"/>
              </a:ext>
            </a:extLst>
          </p:cNvPr>
          <p:cNvGrpSpPr/>
          <p:nvPr/>
        </p:nvGrpSpPr>
        <p:grpSpPr>
          <a:xfrm>
            <a:off x="6722609" y="4288938"/>
            <a:ext cx="2646470" cy="2006293"/>
            <a:chOff x="6722609" y="4288938"/>
            <a:chExt cx="2646470" cy="2006293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168CFF8A-2A4E-1B4B-9CAC-8B43C91B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2609" y="5125243"/>
              <a:ext cx="2277657" cy="116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temporal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 complete frame at i+1, send only differences from frame i</a:t>
              </a: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:a16="http://schemas.microsoft.com/office/drawing/2014/main" id="{445534AE-2E68-BD45-8A38-E71043EB2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56199" y="4288938"/>
              <a:ext cx="1012880" cy="17839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51B74521-834E-524B-AAD9-D92F3C56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363" y="4074213"/>
            <a:ext cx="1642671" cy="18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1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Multimedia: video</a:t>
            </a:r>
          </a:p>
        </p:txBody>
      </p:sp>
      <p:grpSp>
        <p:nvGrpSpPr>
          <p:cNvPr id="13" name="Group 18">
            <a:extLst>
              <a:ext uri="{FF2B5EF4-FFF2-40B4-BE49-F238E27FC236}">
                <a16:creationId xmlns:a16="http://schemas.microsoft.com/office/drawing/2014/main" id="{98FBBA2F-969E-0D47-BE6F-DB3DDC40CD64}"/>
              </a:ext>
            </a:extLst>
          </p:cNvPr>
          <p:cNvGrpSpPr>
            <a:grpSpLocks/>
          </p:cNvGrpSpPr>
          <p:nvPr/>
        </p:nvGrpSpPr>
        <p:grpSpPr bwMode="auto">
          <a:xfrm>
            <a:off x="6722609" y="562768"/>
            <a:ext cx="4416425" cy="5732463"/>
            <a:chOff x="4338638" y="295275"/>
            <a:chExt cx="4417210" cy="5732463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85E706C-FCF7-AC4A-9E47-5DFF51091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75" y="1749425"/>
              <a:ext cx="1642963" cy="18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AFDBD94-0A0F-514F-85AA-B38C47FEB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5113" y="295275"/>
              <a:ext cx="3275012" cy="1730347"/>
              <a:chOff x="5345311" y="524250"/>
              <a:chExt cx="3274238" cy="1730214"/>
            </a:xfrm>
          </p:grpSpPr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C3AFF6B0-484E-4A4F-A21E-6EFE008958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5311" y="1789936"/>
                <a:ext cx="1856071" cy="369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……………………..</a:t>
                </a: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63B989F6-9A2F-064B-A0D7-BF8ECA3B84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8125" y="524250"/>
                <a:ext cx="2811424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spatial coding example: 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instead of sending</a:t>
                </a: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 N 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values of same color (all purple), send only two values: color  value (</a:t>
                </a:r>
                <a:r>
                  <a:rPr kumimoji="0" lang="en-US" altLang="en-US" sz="1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purple)  and number of repeated values (</a:t>
                </a: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N)</a:t>
                </a:r>
              </a:p>
            </p:txBody>
          </p:sp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0DD140F0-90AD-754F-A1E7-CA495B44B4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4771" y="1885160"/>
                <a:ext cx="1803448" cy="369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……………….…….</a:t>
                </a:r>
              </a:p>
            </p:txBody>
          </p:sp>
          <p:cxnSp>
            <p:nvCxnSpPr>
              <p:cNvPr id="24" name="Straight Connector 10">
                <a:extLst>
                  <a:ext uri="{FF2B5EF4-FFF2-40B4-BE49-F238E27FC236}">
                    <a16:creationId xmlns:a16="http://schemas.microsoft.com/office/drawing/2014/main" id="{5678A114-1893-1B47-8BF5-FA9D37D271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565603" y="756253"/>
                <a:ext cx="313958" cy="115578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F235BCD2-CAC3-414C-B96D-3CE715DE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3721" y="3654665"/>
              <a:ext cx="9334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frame</a:t>
              </a: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i</a:t>
              </a:r>
            </a:p>
          </p:txBody>
        </p: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478FF525-6EF9-2D42-9776-101975042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858" y="5611091"/>
              <a:ext cx="11969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frame</a:t>
              </a: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 i+1</a:t>
              </a:r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168CFF8A-2A4E-1B4B-9CAC-8B43C91B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638" y="4857750"/>
              <a:ext cx="2278062" cy="1169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temporal coding example: 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instead of sending complete frame at i+1, send only differences from frame i</a:t>
              </a:r>
            </a:p>
          </p:txBody>
        </p:sp>
        <p:cxnSp>
          <p:nvCxnSpPr>
            <p:cNvPr id="19" name="Straight Connector 28">
              <a:extLst>
                <a:ext uri="{FF2B5EF4-FFF2-40B4-BE49-F238E27FC236}">
                  <a16:creationId xmlns:a16="http://schemas.microsoft.com/office/drawing/2014/main" id="{445534AE-2E68-BD45-8A38-E71043EB2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72518" y="4021445"/>
              <a:ext cx="1013060" cy="1783949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51B74521-834E-524B-AAD9-D92F3C56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885" y="3806720"/>
              <a:ext cx="1642963" cy="18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4">
            <a:extLst>
              <a:ext uri="{FF2B5EF4-FFF2-40B4-BE49-F238E27FC236}">
                <a16:creationId xmlns:a16="http://schemas.microsoft.com/office/drawing/2014/main" id="{8C8D6FF8-065E-9B45-9C85-04117FC6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6" y="1458684"/>
            <a:ext cx="5254061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CBR: (constant bit rate):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video encoding rate fixed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VBR:  (variable bit rate):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video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encoding rate changes as amount of spatial, temporal coding changes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examples: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 1 (CD-ROM) 1.5 Mbps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MPEG2 (DVD) 3-6 Mbps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Gill Sans MT"/>
              </a:rPr>
              <a:t>MPEG4 (often used in Internet,  64Kbps – 12 Mbps)</a:t>
            </a:r>
          </a:p>
        </p:txBody>
      </p:sp>
    </p:spTree>
    <p:extLst>
      <p:ext uri="{BB962C8B-B14F-4D97-AF65-F5344CB8AC3E}">
        <p14:creationId xmlns:p14="http://schemas.microsoft.com/office/powerpoint/2010/main" val="2530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3BA9B-C174-AD4D-AD19-58B7018D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" y="4099627"/>
            <a:ext cx="10923837" cy="2543879"/>
          </a:xfrm>
        </p:spPr>
        <p:txBody>
          <a:bodyPr>
            <a:normAutofit lnSpcReduction="10000"/>
          </a:bodyPr>
          <a:lstStyle/>
          <a:p>
            <a:pPr marL="15875" indent="0">
              <a:buNone/>
            </a:pPr>
            <a:r>
              <a:rPr lang="en-US" sz="3000" dirty="0"/>
              <a:t>Main challenges: </a:t>
            </a:r>
          </a:p>
          <a:p>
            <a:pPr marL="471488" indent="-293688"/>
            <a:r>
              <a:rPr lang="en-US" dirty="0"/>
              <a:t>server-to-client bandwidth will </a:t>
            </a:r>
            <a:r>
              <a:rPr lang="en-US" i="1" dirty="0">
                <a:solidFill>
                  <a:srgbClr val="C00000"/>
                </a:solidFill>
              </a:rPr>
              <a:t>vary</a:t>
            </a:r>
            <a:r>
              <a:rPr lang="en-US" dirty="0"/>
              <a:t> over time, with changing network congestion levels (in house, access network, network core, video server)</a:t>
            </a:r>
          </a:p>
          <a:p>
            <a:pPr marL="471488" indent="-293688"/>
            <a:r>
              <a:rPr lang="en-US" dirty="0"/>
              <a:t>packet loss, delay due to congestion will delay playout, or result in poor video quality</a:t>
            </a: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</a:t>
            </a:r>
          </a:p>
        </p:txBody>
      </p:sp>
      <p:sp>
        <p:nvSpPr>
          <p:cNvPr id="72" name="TextBox 1">
            <a:extLst>
              <a:ext uri="{FF2B5EF4-FFF2-40B4-BE49-F238E27FC236}">
                <a16:creationId xmlns:a16="http://schemas.microsoft.com/office/drawing/2014/main" id="{4CC3C510-CDC9-9A45-BB56-DAF1C3969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242" y="1331912"/>
            <a:ext cx="27495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simple scenario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76" name="TextBox 64">
            <a:extLst>
              <a:ext uri="{FF2B5EF4-FFF2-40B4-BE49-F238E27FC236}">
                <a16:creationId xmlns:a16="http://schemas.microsoft.com/office/drawing/2014/main" id="{E7D816E0-AEC6-6141-B74F-CA3A687B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341" y="3132138"/>
            <a:ext cx="1652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video 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(stored video)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ABD16E8C-A39C-0341-8FF0-29E0FC72AA0F}"/>
              </a:ext>
            </a:extLst>
          </p:cNvPr>
          <p:cNvGrpSpPr>
            <a:grpSpLocks/>
          </p:cNvGrpSpPr>
          <p:nvPr/>
        </p:nvGrpSpPr>
        <p:grpSpPr bwMode="auto">
          <a:xfrm>
            <a:off x="4485341" y="1757362"/>
            <a:ext cx="1815446" cy="1481575"/>
            <a:chOff x="1842724" y="2867233"/>
            <a:chExt cx="5649912" cy="3416300"/>
          </a:xfrm>
        </p:grpSpPr>
        <p:sp>
          <p:nvSpPr>
            <p:cNvPr id="27" name="AutoShape 99">
              <a:extLst>
                <a:ext uri="{FF2B5EF4-FFF2-40B4-BE49-F238E27FC236}">
                  <a16:creationId xmlns:a16="http://schemas.microsoft.com/office/drawing/2014/main" id="{5F39FB43-6F0D-8346-B384-FE3F906F5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87">
              <a:extLst>
                <a:ext uri="{FF2B5EF4-FFF2-40B4-BE49-F238E27FC236}">
                  <a16:creationId xmlns:a16="http://schemas.microsoft.com/office/drawing/2014/main" id="{B4A52C97-C542-D645-B17C-5AD21E35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" name="Group 249">
            <a:extLst>
              <a:ext uri="{FF2B5EF4-FFF2-40B4-BE49-F238E27FC236}">
                <a16:creationId xmlns:a16="http://schemas.microsoft.com/office/drawing/2014/main" id="{39ED9F48-D95A-6F4F-BDE3-A1E8105C4698}"/>
              </a:ext>
            </a:extLst>
          </p:cNvPr>
          <p:cNvGrpSpPr>
            <a:grpSpLocks/>
          </p:cNvGrpSpPr>
          <p:nvPr/>
        </p:nvGrpSpPr>
        <p:grpSpPr bwMode="auto">
          <a:xfrm>
            <a:off x="1538452" y="2381945"/>
            <a:ext cx="367460" cy="735587"/>
            <a:chOff x="4140" y="429"/>
            <a:chExt cx="1425" cy="2396"/>
          </a:xfrm>
        </p:grpSpPr>
        <p:sp>
          <p:nvSpPr>
            <p:cNvPr id="30" name="Freeform 250">
              <a:extLst>
                <a:ext uri="{FF2B5EF4-FFF2-40B4-BE49-F238E27FC236}">
                  <a16:creationId xmlns:a16="http://schemas.microsoft.com/office/drawing/2014/main" id="{76646FC7-F29F-1A45-9514-B09BE347A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51">
              <a:extLst>
                <a:ext uri="{FF2B5EF4-FFF2-40B4-BE49-F238E27FC236}">
                  <a16:creationId xmlns:a16="http://schemas.microsoft.com/office/drawing/2014/main" id="{88A356D3-831C-D347-994A-F65A9508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Freeform 252">
              <a:extLst>
                <a:ext uri="{FF2B5EF4-FFF2-40B4-BE49-F238E27FC236}">
                  <a16:creationId xmlns:a16="http://schemas.microsoft.com/office/drawing/2014/main" id="{CE7B2044-F42D-C44D-8632-D955A3E6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3">
              <a:extLst>
                <a:ext uri="{FF2B5EF4-FFF2-40B4-BE49-F238E27FC236}">
                  <a16:creationId xmlns:a16="http://schemas.microsoft.com/office/drawing/2014/main" id="{722C4379-BF5B-0445-B9AE-9F5F717C0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254">
              <a:extLst>
                <a:ext uri="{FF2B5EF4-FFF2-40B4-BE49-F238E27FC236}">
                  <a16:creationId xmlns:a16="http://schemas.microsoft.com/office/drawing/2014/main" id="{2C79221E-12AF-B24F-BB52-5E6E39C08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5" name="Group 255">
              <a:extLst>
                <a:ext uri="{FF2B5EF4-FFF2-40B4-BE49-F238E27FC236}">
                  <a16:creationId xmlns:a16="http://schemas.microsoft.com/office/drawing/2014/main" id="{BD880B28-AD46-9941-A2DF-357290A7C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256">
                <a:extLst>
                  <a:ext uri="{FF2B5EF4-FFF2-40B4-BE49-F238E27FC236}">
                    <a16:creationId xmlns:a16="http://schemas.microsoft.com/office/drawing/2014/main" id="{598FB7B1-3D02-6A46-8155-0C53677AC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1" name="AutoShape 257">
                <a:extLst>
                  <a:ext uri="{FF2B5EF4-FFF2-40B4-BE49-F238E27FC236}">
                    <a16:creationId xmlns:a16="http://schemas.microsoft.com/office/drawing/2014/main" id="{95A6D50F-AA40-5E46-82D5-85FFB86B8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6" name="Rectangle 258">
              <a:extLst>
                <a:ext uri="{FF2B5EF4-FFF2-40B4-BE49-F238E27FC236}">
                  <a16:creationId xmlns:a16="http://schemas.microsoft.com/office/drawing/2014/main" id="{3BBED6A9-E122-884A-BFCB-917467B1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7" name="Group 259">
              <a:extLst>
                <a:ext uri="{FF2B5EF4-FFF2-40B4-BE49-F238E27FC236}">
                  <a16:creationId xmlns:a16="http://schemas.microsoft.com/office/drawing/2014/main" id="{69E8B4EF-424D-7A4C-984C-DCF79BB34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260">
                <a:extLst>
                  <a:ext uri="{FF2B5EF4-FFF2-40B4-BE49-F238E27FC236}">
                    <a16:creationId xmlns:a16="http://schemas.microsoft.com/office/drawing/2014/main" id="{E3C4D787-982A-0649-9FCF-FBC6AFF8D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9" name="AutoShape 261">
                <a:extLst>
                  <a:ext uri="{FF2B5EF4-FFF2-40B4-BE49-F238E27FC236}">
                    <a16:creationId xmlns:a16="http://schemas.microsoft.com/office/drawing/2014/main" id="{D631F2FF-3CDB-FD4A-A123-AC04BDA7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8" name="Rectangle 262">
              <a:extLst>
                <a:ext uri="{FF2B5EF4-FFF2-40B4-BE49-F238E27FC236}">
                  <a16:creationId xmlns:a16="http://schemas.microsoft.com/office/drawing/2014/main" id="{481E9B3A-8C3E-DF4C-AB1C-C85480804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9" name="Rectangle 263">
              <a:extLst>
                <a:ext uri="{FF2B5EF4-FFF2-40B4-BE49-F238E27FC236}">
                  <a16:creationId xmlns:a16="http://schemas.microsoft.com/office/drawing/2014/main" id="{7B14BE57-C773-FD48-9B13-9F6F0BF7B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0" name="Group 264">
              <a:extLst>
                <a:ext uri="{FF2B5EF4-FFF2-40B4-BE49-F238E27FC236}">
                  <a16:creationId xmlns:a16="http://schemas.microsoft.com/office/drawing/2014/main" id="{9DF03BCD-626B-D94B-BE2A-09BBF3DAE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265">
                <a:extLst>
                  <a:ext uri="{FF2B5EF4-FFF2-40B4-BE49-F238E27FC236}">
                    <a16:creationId xmlns:a16="http://schemas.microsoft.com/office/drawing/2014/main" id="{1F479030-4D4B-E443-ABFA-C981D6192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7" name="AutoShape 266">
                <a:extLst>
                  <a:ext uri="{FF2B5EF4-FFF2-40B4-BE49-F238E27FC236}">
                    <a16:creationId xmlns:a16="http://schemas.microsoft.com/office/drawing/2014/main" id="{FB0BC1AA-3E7B-FE44-A49C-699A13366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" name="Freeform 267">
              <a:extLst>
                <a:ext uri="{FF2B5EF4-FFF2-40B4-BE49-F238E27FC236}">
                  <a16:creationId xmlns:a16="http://schemas.microsoft.com/office/drawing/2014/main" id="{240F983A-C024-2946-A153-DCA336EE3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268">
              <a:extLst>
                <a:ext uri="{FF2B5EF4-FFF2-40B4-BE49-F238E27FC236}">
                  <a16:creationId xmlns:a16="http://schemas.microsoft.com/office/drawing/2014/main" id="{AF71A7D5-DA6A-5A40-B62A-70C26F937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269">
                <a:extLst>
                  <a:ext uri="{FF2B5EF4-FFF2-40B4-BE49-F238E27FC236}">
                    <a16:creationId xmlns:a16="http://schemas.microsoft.com/office/drawing/2014/main" id="{710A4673-BCCB-3C45-BADB-4394A01ED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5" name="AutoShape 270">
                <a:extLst>
                  <a:ext uri="{FF2B5EF4-FFF2-40B4-BE49-F238E27FC236}">
                    <a16:creationId xmlns:a16="http://schemas.microsoft.com/office/drawing/2014/main" id="{36881B2D-0EAD-6843-B634-4D64F4537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3" name="Rectangle 271">
              <a:extLst>
                <a:ext uri="{FF2B5EF4-FFF2-40B4-BE49-F238E27FC236}">
                  <a16:creationId xmlns:a16="http://schemas.microsoft.com/office/drawing/2014/main" id="{71D6C8F5-67D3-CE4E-B214-A0025B0E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" name="Freeform 272">
              <a:extLst>
                <a:ext uri="{FF2B5EF4-FFF2-40B4-BE49-F238E27FC236}">
                  <a16:creationId xmlns:a16="http://schemas.microsoft.com/office/drawing/2014/main" id="{658C6ACF-A2F8-3543-AD55-FBD673207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273">
              <a:extLst>
                <a:ext uri="{FF2B5EF4-FFF2-40B4-BE49-F238E27FC236}">
                  <a16:creationId xmlns:a16="http://schemas.microsoft.com/office/drawing/2014/main" id="{4000ABDF-9E28-2C48-9455-466517C6C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274">
              <a:extLst>
                <a:ext uri="{FF2B5EF4-FFF2-40B4-BE49-F238E27FC236}">
                  <a16:creationId xmlns:a16="http://schemas.microsoft.com/office/drawing/2014/main" id="{20856062-F77E-B241-A4D9-A61D5EE11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7" name="Freeform 275">
              <a:extLst>
                <a:ext uri="{FF2B5EF4-FFF2-40B4-BE49-F238E27FC236}">
                  <a16:creationId xmlns:a16="http://schemas.microsoft.com/office/drawing/2014/main" id="{2D221150-9A1E-9241-BFF6-B9E305FBB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AutoShape 276">
              <a:extLst>
                <a:ext uri="{FF2B5EF4-FFF2-40B4-BE49-F238E27FC236}">
                  <a16:creationId xmlns:a16="http://schemas.microsoft.com/office/drawing/2014/main" id="{ED49DD6F-7587-3A47-9598-505CAEC07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AutoShape 277">
              <a:extLst>
                <a:ext uri="{FF2B5EF4-FFF2-40B4-BE49-F238E27FC236}">
                  <a16:creationId xmlns:a16="http://schemas.microsoft.com/office/drawing/2014/main" id="{4D6E82C4-7463-5243-A940-AEED3C72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0" name="Oval 278">
              <a:extLst>
                <a:ext uri="{FF2B5EF4-FFF2-40B4-BE49-F238E27FC236}">
                  <a16:creationId xmlns:a16="http://schemas.microsoft.com/office/drawing/2014/main" id="{899B1CB5-B227-724F-9170-358019617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1" name="Oval 279">
              <a:extLst>
                <a:ext uri="{FF2B5EF4-FFF2-40B4-BE49-F238E27FC236}">
                  <a16:creationId xmlns:a16="http://schemas.microsoft.com/office/drawing/2014/main" id="{C8289CCE-CFB0-374C-96C9-F65B1BC1A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2" name="Oval 280">
              <a:extLst>
                <a:ext uri="{FF2B5EF4-FFF2-40B4-BE49-F238E27FC236}">
                  <a16:creationId xmlns:a16="http://schemas.microsoft.com/office/drawing/2014/main" id="{4587FD07-E1CE-7141-A608-1A7A0985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Rectangle 281">
              <a:extLst>
                <a:ext uri="{FF2B5EF4-FFF2-40B4-BE49-F238E27FC236}">
                  <a16:creationId xmlns:a16="http://schemas.microsoft.com/office/drawing/2014/main" id="{D5AE84CC-F42F-2C44-82F4-7AE6F4371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62" name="Group 134">
            <a:extLst>
              <a:ext uri="{FF2B5EF4-FFF2-40B4-BE49-F238E27FC236}">
                <a16:creationId xmlns:a16="http://schemas.microsoft.com/office/drawing/2014/main" id="{261DAB2A-DE55-0E45-811B-AB29DEB3F9C5}"/>
              </a:ext>
            </a:extLst>
          </p:cNvPr>
          <p:cNvGrpSpPr>
            <a:grpSpLocks/>
          </p:cNvGrpSpPr>
          <p:nvPr/>
        </p:nvGrpSpPr>
        <p:grpSpPr bwMode="auto">
          <a:xfrm>
            <a:off x="1170991" y="2037185"/>
            <a:ext cx="1102382" cy="340302"/>
            <a:chOff x="3621" y="3265"/>
            <a:chExt cx="1776" cy="744"/>
          </a:xfrm>
        </p:grpSpPr>
        <p:pic>
          <p:nvPicPr>
            <p:cNvPr id="63" name="Picture 135" descr="reellogo">
              <a:extLst>
                <a:ext uri="{FF2B5EF4-FFF2-40B4-BE49-F238E27FC236}">
                  <a16:creationId xmlns:a16="http://schemas.microsoft.com/office/drawing/2014/main" id="{086D2B7E-1DCC-AB4D-9969-323F964B3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488D2B7B-AD72-6A4E-98F1-F409AF553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5 h 438"/>
                <a:gd name="T4" fmla="*/ 114 w 1401"/>
                <a:gd name="T5" fmla="*/ 382 h 438"/>
                <a:gd name="T6" fmla="*/ 132 w 1401"/>
                <a:gd name="T7" fmla="*/ 358 h 438"/>
                <a:gd name="T8" fmla="*/ 210 w 1401"/>
                <a:gd name="T9" fmla="*/ 403 h 438"/>
                <a:gd name="T10" fmla="*/ 450 w 1401"/>
                <a:gd name="T11" fmla="*/ 385 h 438"/>
                <a:gd name="T12" fmla="*/ 486 w 1401"/>
                <a:gd name="T13" fmla="*/ 394 h 438"/>
                <a:gd name="T14" fmla="*/ 690 w 1401"/>
                <a:gd name="T15" fmla="*/ 418 h 438"/>
                <a:gd name="T16" fmla="*/ 1075 w 1401"/>
                <a:gd name="T17" fmla="*/ 439 h 438"/>
                <a:gd name="T18" fmla="*/ 1402 w 1401"/>
                <a:gd name="T19" fmla="*/ 421 h 438"/>
                <a:gd name="T20" fmla="*/ 1393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5940D471-4A2E-EC49-9A0A-53466411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5 h 123"/>
                <a:gd name="T6" fmla="*/ 801 w 999"/>
                <a:gd name="T7" fmla="*/ 41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0 h 123"/>
                <a:gd name="T16" fmla="*/ 987 w 999"/>
                <a:gd name="T17" fmla="*/ 120 h 123"/>
                <a:gd name="T18" fmla="*/ 18 w 999"/>
                <a:gd name="T19" fmla="*/ 117 h 123"/>
                <a:gd name="T20" fmla="*/ 0 w 999"/>
                <a:gd name="T21" fmla="*/ 6 h 1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Picture 138" descr="video1">
              <a:extLst>
                <a:ext uri="{FF2B5EF4-FFF2-40B4-BE49-F238E27FC236}">
                  <a16:creationId xmlns:a16="http://schemas.microsoft.com/office/drawing/2014/main" id="{B2DF913B-0088-D047-8E12-A578FC3D3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349">
            <a:extLst>
              <a:ext uri="{FF2B5EF4-FFF2-40B4-BE49-F238E27FC236}">
                <a16:creationId xmlns:a16="http://schemas.microsoft.com/office/drawing/2014/main" id="{A8D2D0E4-8A9D-5F41-B48D-FC769689ADFF}"/>
              </a:ext>
            </a:extLst>
          </p:cNvPr>
          <p:cNvGrpSpPr>
            <a:grpSpLocks/>
          </p:cNvGrpSpPr>
          <p:nvPr/>
        </p:nvGrpSpPr>
        <p:grpSpPr bwMode="auto">
          <a:xfrm>
            <a:off x="5138301" y="2487004"/>
            <a:ext cx="583292" cy="621162"/>
            <a:chOff x="4437" y="1472"/>
            <a:chExt cx="427" cy="418"/>
          </a:xfrm>
        </p:grpSpPr>
        <p:sp>
          <p:nvSpPr>
            <p:cNvPr id="68" name="Rectangle 350">
              <a:extLst>
                <a:ext uri="{FF2B5EF4-FFF2-40B4-BE49-F238E27FC236}">
                  <a16:creationId xmlns:a16="http://schemas.microsoft.com/office/drawing/2014/main" id="{7C696386-B7C3-484A-867B-0D97C3E29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69" name="Rectangle 351">
              <a:extLst>
                <a:ext uri="{FF2B5EF4-FFF2-40B4-BE49-F238E27FC236}">
                  <a16:creationId xmlns:a16="http://schemas.microsoft.com/office/drawing/2014/main" id="{80E64DF2-CAD9-D44B-A4E7-34F5E1C0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0" name="Rectangle 352">
              <a:extLst>
                <a:ext uri="{FF2B5EF4-FFF2-40B4-BE49-F238E27FC236}">
                  <a16:creationId xmlns:a16="http://schemas.microsoft.com/office/drawing/2014/main" id="{1D8E5D70-F00A-BE4D-BC86-BB934A069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1" name="Rectangle 353">
              <a:extLst>
                <a:ext uri="{FF2B5EF4-FFF2-40B4-BE49-F238E27FC236}">
                  <a16:creationId xmlns:a16="http://schemas.microsoft.com/office/drawing/2014/main" id="{7D6F4F20-44DD-6543-9079-83C96AAAE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73" name="Freeform 1287">
            <a:extLst>
              <a:ext uri="{FF2B5EF4-FFF2-40B4-BE49-F238E27FC236}">
                <a16:creationId xmlns:a16="http://schemas.microsoft.com/office/drawing/2014/main" id="{BE3F4D34-D002-FF47-ADC9-CAFBBDBBD046}"/>
              </a:ext>
            </a:extLst>
          </p:cNvPr>
          <p:cNvSpPr>
            <a:spLocks/>
          </p:cNvSpPr>
          <p:nvPr/>
        </p:nvSpPr>
        <p:spPr bwMode="auto">
          <a:xfrm>
            <a:off x="2405877" y="2063933"/>
            <a:ext cx="1997127" cy="1150190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Connector 45">
            <a:extLst>
              <a:ext uri="{FF2B5EF4-FFF2-40B4-BE49-F238E27FC236}">
                <a16:creationId xmlns:a16="http://schemas.microsoft.com/office/drawing/2014/main" id="{8A8560CF-513B-B545-88A5-17807275F8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97155" y="2592961"/>
            <a:ext cx="1068231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46">
            <a:extLst>
              <a:ext uri="{FF2B5EF4-FFF2-40B4-BE49-F238E27FC236}">
                <a16:creationId xmlns:a16="http://schemas.microsoft.com/office/drawing/2014/main" id="{49DD2A4D-3F1C-7743-9C44-C80C99333A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27908" y="2621196"/>
            <a:ext cx="104413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64">
            <a:extLst>
              <a:ext uri="{FF2B5EF4-FFF2-40B4-BE49-F238E27FC236}">
                <a16:creationId xmlns:a16="http://schemas.microsoft.com/office/drawing/2014/main" id="{7B2A481B-313E-CB4A-BBF3-C6B1CD4E9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901" y="3249340"/>
            <a:ext cx="659790" cy="34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8" name="TextBox 64">
            <a:extLst>
              <a:ext uri="{FF2B5EF4-FFF2-40B4-BE49-F238E27FC236}">
                <a16:creationId xmlns:a16="http://schemas.microsoft.com/office/drawing/2014/main" id="{8EF78B8E-FFDC-3842-BA26-33E096491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79" y="2839643"/>
            <a:ext cx="790928" cy="31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Internet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</a:t>
            </a:r>
          </a:p>
        </p:txBody>
      </p:sp>
      <p:grpSp>
        <p:nvGrpSpPr>
          <p:cNvPr id="266" name="Group 249">
            <a:extLst>
              <a:ext uri="{FF2B5EF4-FFF2-40B4-BE49-F238E27FC236}">
                <a16:creationId xmlns:a16="http://schemas.microsoft.com/office/drawing/2014/main" id="{AEF99E4D-FC62-9E44-84B6-19BBBFEFF1DB}"/>
              </a:ext>
            </a:extLst>
          </p:cNvPr>
          <p:cNvGrpSpPr>
            <a:grpSpLocks/>
          </p:cNvGrpSpPr>
          <p:nvPr/>
        </p:nvGrpSpPr>
        <p:grpSpPr bwMode="auto">
          <a:xfrm>
            <a:off x="3788806" y="4809551"/>
            <a:ext cx="427037" cy="785812"/>
            <a:chOff x="4140" y="429"/>
            <a:chExt cx="1425" cy="2396"/>
          </a:xfrm>
        </p:grpSpPr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152BA2F1-00EA-F348-896B-A5C53F1E6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Rectangle 251">
              <a:extLst>
                <a:ext uri="{FF2B5EF4-FFF2-40B4-BE49-F238E27FC236}">
                  <a16:creationId xmlns:a16="http://schemas.microsoft.com/office/drawing/2014/main" id="{300E6F11-612F-A14C-87F7-A8851BB4F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826227F8-DADF-1E4A-9A6E-834CD4D3F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D7185AF3-6DE0-EB40-87C6-269CBC3D7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Rectangle 254">
              <a:extLst>
                <a:ext uri="{FF2B5EF4-FFF2-40B4-BE49-F238E27FC236}">
                  <a16:creationId xmlns:a16="http://schemas.microsoft.com/office/drawing/2014/main" id="{2B2FED80-6596-EF4F-BE23-37718C861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272" name="Group 255">
              <a:extLst>
                <a:ext uri="{FF2B5EF4-FFF2-40B4-BE49-F238E27FC236}">
                  <a16:creationId xmlns:a16="http://schemas.microsoft.com/office/drawing/2014/main" id="{A9BE197D-0488-3C45-8D78-A04741AC7C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7" name="AutoShape 256">
                <a:extLst>
                  <a:ext uri="{FF2B5EF4-FFF2-40B4-BE49-F238E27FC236}">
                    <a16:creationId xmlns:a16="http://schemas.microsoft.com/office/drawing/2014/main" id="{8AEACE4E-2F2E-074E-944A-FD899A8C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8" name="AutoShape 257">
                <a:extLst>
                  <a:ext uri="{FF2B5EF4-FFF2-40B4-BE49-F238E27FC236}">
                    <a16:creationId xmlns:a16="http://schemas.microsoft.com/office/drawing/2014/main" id="{47728FA0-225D-FB46-B5EE-A10208785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73" name="Rectangle 258">
              <a:extLst>
                <a:ext uri="{FF2B5EF4-FFF2-40B4-BE49-F238E27FC236}">
                  <a16:creationId xmlns:a16="http://schemas.microsoft.com/office/drawing/2014/main" id="{5835E575-F49C-344B-9FDD-DA2C3607B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274" name="Group 259">
              <a:extLst>
                <a:ext uri="{FF2B5EF4-FFF2-40B4-BE49-F238E27FC236}">
                  <a16:creationId xmlns:a16="http://schemas.microsoft.com/office/drawing/2014/main" id="{AA22B6E8-7F7A-CB4E-8291-401102CED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5" name="AutoShape 260">
                <a:extLst>
                  <a:ext uri="{FF2B5EF4-FFF2-40B4-BE49-F238E27FC236}">
                    <a16:creationId xmlns:a16="http://schemas.microsoft.com/office/drawing/2014/main" id="{C1C77C6E-EED3-394E-B167-C41757211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6" name="AutoShape 261">
                <a:extLst>
                  <a:ext uri="{FF2B5EF4-FFF2-40B4-BE49-F238E27FC236}">
                    <a16:creationId xmlns:a16="http://schemas.microsoft.com/office/drawing/2014/main" id="{AA09AEA7-1D87-B24F-B374-BDBF7482B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75" name="Rectangle 262">
              <a:extLst>
                <a:ext uri="{FF2B5EF4-FFF2-40B4-BE49-F238E27FC236}">
                  <a16:creationId xmlns:a16="http://schemas.microsoft.com/office/drawing/2014/main" id="{3F42A0BC-CF2E-E24A-A739-845C15ECF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76" name="Rectangle 263">
              <a:extLst>
                <a:ext uri="{FF2B5EF4-FFF2-40B4-BE49-F238E27FC236}">
                  <a16:creationId xmlns:a16="http://schemas.microsoft.com/office/drawing/2014/main" id="{E64B3966-F003-C44C-9B00-0FD0B4E8C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277" name="Group 264">
              <a:extLst>
                <a:ext uri="{FF2B5EF4-FFF2-40B4-BE49-F238E27FC236}">
                  <a16:creationId xmlns:a16="http://schemas.microsoft.com/office/drawing/2014/main" id="{EF07E87F-184A-DE45-8C7F-573AF2537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3" name="AutoShape 265">
                <a:extLst>
                  <a:ext uri="{FF2B5EF4-FFF2-40B4-BE49-F238E27FC236}">
                    <a16:creationId xmlns:a16="http://schemas.microsoft.com/office/drawing/2014/main" id="{E5E61D30-25AE-8741-9618-75C55AD79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4" name="AutoShape 266">
                <a:extLst>
                  <a:ext uri="{FF2B5EF4-FFF2-40B4-BE49-F238E27FC236}">
                    <a16:creationId xmlns:a16="http://schemas.microsoft.com/office/drawing/2014/main" id="{CF8FF070-F087-7840-9F19-7200142BF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78" name="Freeform 267">
              <a:extLst>
                <a:ext uri="{FF2B5EF4-FFF2-40B4-BE49-F238E27FC236}">
                  <a16:creationId xmlns:a16="http://schemas.microsoft.com/office/drawing/2014/main" id="{4672D609-04BB-4646-8153-695039806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9" name="Group 268">
              <a:extLst>
                <a:ext uri="{FF2B5EF4-FFF2-40B4-BE49-F238E27FC236}">
                  <a16:creationId xmlns:a16="http://schemas.microsoft.com/office/drawing/2014/main" id="{521FCA2B-F1A7-DA40-B114-691482740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1" name="AutoShape 269">
                <a:extLst>
                  <a:ext uri="{FF2B5EF4-FFF2-40B4-BE49-F238E27FC236}">
                    <a16:creationId xmlns:a16="http://schemas.microsoft.com/office/drawing/2014/main" id="{9DDABA87-8024-3345-81DC-B285EC1C0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  <p:sp>
            <p:nvSpPr>
              <p:cNvPr id="292" name="AutoShape 270">
                <a:extLst>
                  <a:ext uri="{FF2B5EF4-FFF2-40B4-BE49-F238E27FC236}">
                    <a16:creationId xmlns:a16="http://schemas.microsoft.com/office/drawing/2014/main" id="{314CD0E5-F403-E245-A748-507AF5E0B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charset="0"/>
                </a:endParaRPr>
              </a:p>
            </p:txBody>
          </p:sp>
        </p:grpSp>
        <p:sp>
          <p:nvSpPr>
            <p:cNvPr id="280" name="Rectangle 271">
              <a:extLst>
                <a:ext uri="{FF2B5EF4-FFF2-40B4-BE49-F238E27FC236}">
                  <a16:creationId xmlns:a16="http://schemas.microsoft.com/office/drawing/2014/main" id="{B559F645-7351-C144-9AE2-DCA74DB2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1" name="Freeform 272">
              <a:extLst>
                <a:ext uri="{FF2B5EF4-FFF2-40B4-BE49-F238E27FC236}">
                  <a16:creationId xmlns:a16="http://schemas.microsoft.com/office/drawing/2014/main" id="{BDBAE511-74F9-3244-94BC-D6E8C23A4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273">
              <a:extLst>
                <a:ext uri="{FF2B5EF4-FFF2-40B4-BE49-F238E27FC236}">
                  <a16:creationId xmlns:a16="http://schemas.microsoft.com/office/drawing/2014/main" id="{F24246BA-27AC-EC49-8B17-EBFCCF1EC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Oval 274">
              <a:extLst>
                <a:ext uri="{FF2B5EF4-FFF2-40B4-BE49-F238E27FC236}">
                  <a16:creationId xmlns:a16="http://schemas.microsoft.com/office/drawing/2014/main" id="{AE61D6B1-7441-3042-851B-64FDF1B98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4" name="Freeform 275">
              <a:extLst>
                <a:ext uri="{FF2B5EF4-FFF2-40B4-BE49-F238E27FC236}">
                  <a16:creationId xmlns:a16="http://schemas.microsoft.com/office/drawing/2014/main" id="{949FFF87-993A-424E-B000-F5B7857D8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AutoShape 276">
              <a:extLst>
                <a:ext uri="{FF2B5EF4-FFF2-40B4-BE49-F238E27FC236}">
                  <a16:creationId xmlns:a16="http://schemas.microsoft.com/office/drawing/2014/main" id="{4730E002-A069-AD40-BDAF-BCE034E2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6" name="AutoShape 277">
              <a:extLst>
                <a:ext uri="{FF2B5EF4-FFF2-40B4-BE49-F238E27FC236}">
                  <a16:creationId xmlns:a16="http://schemas.microsoft.com/office/drawing/2014/main" id="{6A5BF613-0ADA-FE48-97C8-62954257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7" name="Oval 278">
              <a:extLst>
                <a:ext uri="{FF2B5EF4-FFF2-40B4-BE49-F238E27FC236}">
                  <a16:creationId xmlns:a16="http://schemas.microsoft.com/office/drawing/2014/main" id="{93CD8B37-7AC2-934F-A6E3-3F0FBCB01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8" name="Oval 279">
              <a:extLst>
                <a:ext uri="{FF2B5EF4-FFF2-40B4-BE49-F238E27FC236}">
                  <a16:creationId xmlns:a16="http://schemas.microsoft.com/office/drawing/2014/main" id="{51EF5D37-9B48-6343-A5F5-69AB85337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89" name="Oval 280">
              <a:extLst>
                <a:ext uri="{FF2B5EF4-FFF2-40B4-BE49-F238E27FC236}">
                  <a16:creationId xmlns:a16="http://schemas.microsoft.com/office/drawing/2014/main" id="{6B00B086-5270-394E-9B40-A976F059E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sp>
          <p:nvSpPr>
            <p:cNvPr id="290" name="Rectangle 281">
              <a:extLst>
                <a:ext uri="{FF2B5EF4-FFF2-40B4-BE49-F238E27FC236}">
                  <a16:creationId xmlns:a16="http://schemas.microsoft.com/office/drawing/2014/main" id="{14B0BF53-3A29-964D-B23D-47403698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</p:grpSp>
      <p:grpSp>
        <p:nvGrpSpPr>
          <p:cNvPr id="299" name="Group 134">
            <a:extLst>
              <a:ext uri="{FF2B5EF4-FFF2-40B4-BE49-F238E27FC236}">
                <a16:creationId xmlns:a16="http://schemas.microsoft.com/office/drawing/2014/main" id="{035EEFA2-3531-EF4E-A6EF-BC8C83C2B5B5}"/>
              </a:ext>
            </a:extLst>
          </p:cNvPr>
          <p:cNvGrpSpPr>
            <a:grpSpLocks/>
          </p:cNvGrpSpPr>
          <p:nvPr/>
        </p:nvGrpSpPr>
        <p:grpSpPr bwMode="auto">
          <a:xfrm>
            <a:off x="3361768" y="4441251"/>
            <a:ext cx="1281113" cy="363537"/>
            <a:chOff x="3621" y="3265"/>
            <a:chExt cx="1776" cy="744"/>
          </a:xfrm>
        </p:grpSpPr>
        <p:pic>
          <p:nvPicPr>
            <p:cNvPr id="300" name="Picture 135" descr="reellogo">
              <a:extLst>
                <a:ext uri="{FF2B5EF4-FFF2-40B4-BE49-F238E27FC236}">
                  <a16:creationId xmlns:a16="http://schemas.microsoft.com/office/drawing/2014/main" id="{14DC10E9-52C9-8142-A6BD-FA98F27C7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1" name="Freeform 136">
              <a:extLst>
                <a:ext uri="{FF2B5EF4-FFF2-40B4-BE49-F238E27FC236}">
                  <a16:creationId xmlns:a16="http://schemas.microsoft.com/office/drawing/2014/main" id="{E8A0CF9D-AEF9-274D-8B33-ACF3DD6B2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2" name="Freeform 137">
              <a:extLst>
                <a:ext uri="{FF2B5EF4-FFF2-40B4-BE49-F238E27FC236}">
                  <a16:creationId xmlns:a16="http://schemas.microsoft.com/office/drawing/2014/main" id="{DE9583DA-16F1-2D4B-929C-271789F6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pic>
          <p:nvPicPr>
            <p:cNvPr id="303" name="Picture 138" descr="video1">
              <a:extLst>
                <a:ext uri="{FF2B5EF4-FFF2-40B4-BE49-F238E27FC236}">
                  <a16:creationId xmlns:a16="http://schemas.microsoft.com/office/drawing/2014/main" id="{34AB05AF-3A1D-5E4A-AF17-1A795E8C6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4" name="Line 168">
            <a:extLst>
              <a:ext uri="{FF2B5EF4-FFF2-40B4-BE49-F238E27FC236}">
                <a16:creationId xmlns:a16="http://schemas.microsoft.com/office/drawing/2014/main" id="{482428A4-15BB-F740-B74C-16D5589A5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6443" y="1371026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05" name="Group 357">
            <a:extLst>
              <a:ext uri="{FF2B5EF4-FFF2-40B4-BE49-F238E27FC236}">
                <a16:creationId xmlns:a16="http://schemas.microsoft.com/office/drawing/2014/main" id="{581A8529-F504-3846-8B36-89B971CA7477}"/>
              </a:ext>
            </a:extLst>
          </p:cNvPr>
          <p:cNvGrpSpPr>
            <a:grpSpLocks/>
          </p:cNvGrpSpPr>
          <p:nvPr/>
        </p:nvGrpSpPr>
        <p:grpSpPr bwMode="auto">
          <a:xfrm>
            <a:off x="2056843" y="3347465"/>
            <a:ext cx="1662113" cy="1489076"/>
            <a:chOff x="944" y="2184"/>
            <a:chExt cx="1047" cy="938"/>
          </a:xfrm>
        </p:grpSpPr>
        <p:sp>
          <p:nvSpPr>
            <p:cNvPr id="306" name="Freeform 207">
              <a:extLst>
                <a:ext uri="{FF2B5EF4-FFF2-40B4-BE49-F238E27FC236}">
                  <a16:creationId xmlns:a16="http://schemas.microsoft.com/office/drawing/2014/main" id="{FB5DBF6C-CEEB-DA4C-8661-582EC8619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7" name="Text Box 208">
              <a:extLst>
                <a:ext uri="{FF2B5EF4-FFF2-40B4-BE49-F238E27FC236}">
                  <a16:creationId xmlns:a16="http://schemas.microsoft.com/office/drawing/2014/main" id="{814C88A0-3287-EB46-9C41-FEA42D1AC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" y="2366"/>
              <a:ext cx="1047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308" name="Group 262">
            <a:extLst>
              <a:ext uri="{FF2B5EF4-FFF2-40B4-BE49-F238E27FC236}">
                <a16:creationId xmlns:a16="http://schemas.microsoft.com/office/drawing/2014/main" id="{CECCA62F-4456-C34B-9177-029B14A96C8F}"/>
              </a:ext>
            </a:extLst>
          </p:cNvPr>
          <p:cNvGrpSpPr>
            <a:grpSpLocks/>
          </p:cNvGrpSpPr>
          <p:nvPr/>
        </p:nvGrpSpPr>
        <p:grpSpPr bwMode="auto">
          <a:xfrm>
            <a:off x="1586943" y="1691701"/>
            <a:ext cx="2552700" cy="2525712"/>
            <a:chOff x="648" y="1147"/>
            <a:chExt cx="1608" cy="1591"/>
          </a:xfrm>
        </p:grpSpPr>
        <p:grpSp>
          <p:nvGrpSpPr>
            <p:cNvPr id="309" name="Group 206">
              <a:extLst>
                <a:ext uri="{FF2B5EF4-FFF2-40B4-BE49-F238E27FC236}">
                  <a16:creationId xmlns:a16="http://schemas.microsoft.com/office/drawing/2014/main" id="{C77333BA-89DD-5D42-B008-4B67B599CF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5" name="Group 189">
                <a:extLst>
                  <a:ext uri="{FF2B5EF4-FFF2-40B4-BE49-F238E27FC236}">
                    <a16:creationId xmlns:a16="http://schemas.microsoft.com/office/drawing/2014/main" id="{8A85A2D3-A990-8B41-B23F-258454EAAF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36" name="Group 181">
                  <a:extLst>
                    <a:ext uri="{FF2B5EF4-FFF2-40B4-BE49-F238E27FC236}">
                      <a16:creationId xmlns:a16="http://schemas.microsoft.com/office/drawing/2014/main" id="{7BDB39B8-53B4-9640-A017-C997019C69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44" name="Group 177">
                    <a:extLst>
                      <a:ext uri="{FF2B5EF4-FFF2-40B4-BE49-F238E27FC236}">
                        <a16:creationId xmlns:a16="http://schemas.microsoft.com/office/drawing/2014/main" id="{8EEE6973-A2DA-CC47-BBFC-6F5DF3C1820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8" name="Line 173">
                      <a:extLst>
                        <a:ext uri="{FF2B5EF4-FFF2-40B4-BE49-F238E27FC236}">
                          <a16:creationId xmlns:a16="http://schemas.microsoft.com/office/drawing/2014/main" id="{EA80EC66-00D7-FA43-A803-FB245F2B604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9" name="Line 176">
                      <a:extLst>
                        <a:ext uri="{FF2B5EF4-FFF2-40B4-BE49-F238E27FC236}">
                          <a16:creationId xmlns:a16="http://schemas.microsoft.com/office/drawing/2014/main" id="{F568A800-6A4E-6E4C-A167-13E4AE46AF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45" name="Group 178">
                    <a:extLst>
                      <a:ext uri="{FF2B5EF4-FFF2-40B4-BE49-F238E27FC236}">
                        <a16:creationId xmlns:a16="http://schemas.microsoft.com/office/drawing/2014/main" id="{302EE25B-7A88-5F4B-B370-A03D1B2E52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6" name="Line 179">
                      <a:extLst>
                        <a:ext uri="{FF2B5EF4-FFF2-40B4-BE49-F238E27FC236}">
                          <a16:creationId xmlns:a16="http://schemas.microsoft.com/office/drawing/2014/main" id="{40C6F382-C5D0-DC4C-9C98-5B6A9F97A11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7" name="Line 180">
                      <a:extLst>
                        <a:ext uri="{FF2B5EF4-FFF2-40B4-BE49-F238E27FC236}">
                          <a16:creationId xmlns:a16="http://schemas.microsoft.com/office/drawing/2014/main" id="{8060F88C-6D9A-F042-9854-C307CF9849B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37" name="Group 182">
                  <a:extLst>
                    <a:ext uri="{FF2B5EF4-FFF2-40B4-BE49-F238E27FC236}">
                      <a16:creationId xmlns:a16="http://schemas.microsoft.com/office/drawing/2014/main" id="{D0EB01A1-2EA5-0244-A29B-7580513BED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38" name="Group 183">
                    <a:extLst>
                      <a:ext uri="{FF2B5EF4-FFF2-40B4-BE49-F238E27FC236}">
                        <a16:creationId xmlns:a16="http://schemas.microsoft.com/office/drawing/2014/main" id="{DBF9543B-F39B-274E-978C-E4A708F0B5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2" name="Line 184">
                      <a:extLst>
                        <a:ext uri="{FF2B5EF4-FFF2-40B4-BE49-F238E27FC236}">
                          <a16:creationId xmlns:a16="http://schemas.microsoft.com/office/drawing/2014/main" id="{F7E287B9-5EBA-D74E-B700-9B84F2EC573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3" name="Line 185">
                      <a:extLst>
                        <a:ext uri="{FF2B5EF4-FFF2-40B4-BE49-F238E27FC236}">
                          <a16:creationId xmlns:a16="http://schemas.microsoft.com/office/drawing/2014/main" id="{C9CC3AA3-BDCE-0744-85DB-208F60B23A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39" name="Group 186">
                    <a:extLst>
                      <a:ext uri="{FF2B5EF4-FFF2-40B4-BE49-F238E27FC236}">
                        <a16:creationId xmlns:a16="http://schemas.microsoft.com/office/drawing/2014/main" id="{8734C907-441E-C244-A935-5A9EB6ADD3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40" name="Line 187">
                      <a:extLst>
                        <a:ext uri="{FF2B5EF4-FFF2-40B4-BE49-F238E27FC236}">
                          <a16:creationId xmlns:a16="http://schemas.microsoft.com/office/drawing/2014/main" id="{AC34B541-4E74-6E49-BE49-13688810373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41" name="Line 188">
                      <a:extLst>
                        <a:ext uri="{FF2B5EF4-FFF2-40B4-BE49-F238E27FC236}">
                          <a16:creationId xmlns:a16="http://schemas.microsoft.com/office/drawing/2014/main" id="{C37337D0-1B0B-F845-B482-8E0EF9CEDC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6" name="Group 191">
                <a:extLst>
                  <a:ext uri="{FF2B5EF4-FFF2-40B4-BE49-F238E27FC236}">
                    <a16:creationId xmlns:a16="http://schemas.microsoft.com/office/drawing/2014/main" id="{7BAA7828-347D-144C-A484-CBD99CA1A1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30" name="Group 192">
                  <a:extLst>
                    <a:ext uri="{FF2B5EF4-FFF2-40B4-BE49-F238E27FC236}">
                      <a16:creationId xmlns:a16="http://schemas.microsoft.com/office/drawing/2014/main" id="{080D745B-F776-FE43-B32E-EC1B13E0B7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34" name="Line 193">
                    <a:extLst>
                      <a:ext uri="{FF2B5EF4-FFF2-40B4-BE49-F238E27FC236}">
                        <a16:creationId xmlns:a16="http://schemas.microsoft.com/office/drawing/2014/main" id="{F073E972-0C07-B94E-84EB-F8A969E545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35" name="Line 194">
                    <a:extLst>
                      <a:ext uri="{FF2B5EF4-FFF2-40B4-BE49-F238E27FC236}">
                        <a16:creationId xmlns:a16="http://schemas.microsoft.com/office/drawing/2014/main" id="{BF80B266-F6B9-2A4A-AD3E-D1EF434B78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331" name="Group 195">
                  <a:extLst>
                    <a:ext uri="{FF2B5EF4-FFF2-40B4-BE49-F238E27FC236}">
                      <a16:creationId xmlns:a16="http://schemas.microsoft.com/office/drawing/2014/main" id="{BEFF0755-D770-E64E-BB14-71631F6530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32" name="Line 196">
                    <a:extLst>
                      <a:ext uri="{FF2B5EF4-FFF2-40B4-BE49-F238E27FC236}">
                        <a16:creationId xmlns:a16="http://schemas.microsoft.com/office/drawing/2014/main" id="{9970CA13-0D4D-6C45-B64C-ECA2953D29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33" name="Line 197">
                    <a:extLst>
                      <a:ext uri="{FF2B5EF4-FFF2-40B4-BE49-F238E27FC236}">
                        <a16:creationId xmlns:a16="http://schemas.microsoft.com/office/drawing/2014/main" id="{544A36AB-3BBC-2940-8CEB-E11FCED7C0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" name="Group 199">
                <a:extLst>
                  <a:ext uri="{FF2B5EF4-FFF2-40B4-BE49-F238E27FC236}">
                    <a16:creationId xmlns:a16="http://schemas.microsoft.com/office/drawing/2014/main" id="{55C303CA-BC99-6643-8004-D37635DAFB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328" name="Line 200">
                  <a:extLst>
                    <a:ext uri="{FF2B5EF4-FFF2-40B4-BE49-F238E27FC236}">
                      <a16:creationId xmlns:a16="http://schemas.microsoft.com/office/drawing/2014/main" id="{D7E3913D-9FDC-F340-A052-D88746D12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329" name="Line 201">
                  <a:extLst>
                    <a:ext uri="{FF2B5EF4-FFF2-40B4-BE49-F238E27FC236}">
                      <a16:creationId xmlns:a16="http://schemas.microsoft.com/office/drawing/2014/main" id="{142EF7B4-50D8-2943-AD1B-C33500981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310" name="Group 237">
              <a:extLst>
                <a:ext uri="{FF2B5EF4-FFF2-40B4-BE49-F238E27FC236}">
                  <a16:creationId xmlns:a16="http://schemas.microsoft.com/office/drawing/2014/main" id="{9B34BEB4-4FF9-8B40-B66D-4EDCA35D7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11" name="Group 238">
                <a:extLst>
                  <a:ext uri="{FF2B5EF4-FFF2-40B4-BE49-F238E27FC236}">
                    <a16:creationId xmlns:a16="http://schemas.microsoft.com/office/drawing/2014/main" id="{0D1959A2-DB88-6F4B-8C5B-3061C8A94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19" name="Group 239">
                  <a:extLst>
                    <a:ext uri="{FF2B5EF4-FFF2-40B4-BE49-F238E27FC236}">
                      <a16:creationId xmlns:a16="http://schemas.microsoft.com/office/drawing/2014/main" id="{3C6F65E0-86EC-1641-A410-19EF004957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23" name="Line 240">
                    <a:extLst>
                      <a:ext uri="{FF2B5EF4-FFF2-40B4-BE49-F238E27FC236}">
                        <a16:creationId xmlns:a16="http://schemas.microsoft.com/office/drawing/2014/main" id="{A4A03A53-563D-2E4E-B447-0601F752DE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24" name="Line 241">
                    <a:extLst>
                      <a:ext uri="{FF2B5EF4-FFF2-40B4-BE49-F238E27FC236}">
                        <a16:creationId xmlns:a16="http://schemas.microsoft.com/office/drawing/2014/main" id="{4272D3B1-5096-A24D-9784-DFE7C5ED00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320" name="Group 242">
                  <a:extLst>
                    <a:ext uri="{FF2B5EF4-FFF2-40B4-BE49-F238E27FC236}">
                      <a16:creationId xmlns:a16="http://schemas.microsoft.com/office/drawing/2014/main" id="{B2D22486-FFD1-1042-8AF1-5A878A82D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21" name="Line 243">
                    <a:extLst>
                      <a:ext uri="{FF2B5EF4-FFF2-40B4-BE49-F238E27FC236}">
                        <a16:creationId xmlns:a16="http://schemas.microsoft.com/office/drawing/2014/main" id="{597BFF9E-F6C6-C84E-8FFA-8CFC0406DB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22" name="Line 244">
                    <a:extLst>
                      <a:ext uri="{FF2B5EF4-FFF2-40B4-BE49-F238E27FC236}">
                        <a16:creationId xmlns:a16="http://schemas.microsoft.com/office/drawing/2014/main" id="{964E8744-6FF4-724B-A203-2418454DE5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12" name="Group 245">
                <a:extLst>
                  <a:ext uri="{FF2B5EF4-FFF2-40B4-BE49-F238E27FC236}">
                    <a16:creationId xmlns:a16="http://schemas.microsoft.com/office/drawing/2014/main" id="{47D01BA6-9852-834A-B5F1-D93F8DCE2C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13" name="Group 246">
                  <a:extLst>
                    <a:ext uri="{FF2B5EF4-FFF2-40B4-BE49-F238E27FC236}">
                      <a16:creationId xmlns:a16="http://schemas.microsoft.com/office/drawing/2014/main" id="{A27FE7C3-AFCC-BD42-B31C-4050EDEC47B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17" name="Line 247">
                    <a:extLst>
                      <a:ext uri="{FF2B5EF4-FFF2-40B4-BE49-F238E27FC236}">
                        <a16:creationId xmlns:a16="http://schemas.microsoft.com/office/drawing/2014/main" id="{C9007E8A-3559-C441-BD8C-B8D23A4202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18" name="Line 248">
                    <a:extLst>
                      <a:ext uri="{FF2B5EF4-FFF2-40B4-BE49-F238E27FC236}">
                        <a16:creationId xmlns:a16="http://schemas.microsoft.com/office/drawing/2014/main" id="{79923FA7-D368-3A45-9EB3-81814AFFCB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314" name="Group 249">
                  <a:extLst>
                    <a:ext uri="{FF2B5EF4-FFF2-40B4-BE49-F238E27FC236}">
                      <a16:creationId xmlns:a16="http://schemas.microsoft.com/office/drawing/2014/main" id="{59663083-2325-5045-AACD-16293E50CA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15" name="Line 250">
                    <a:extLst>
                      <a:ext uri="{FF2B5EF4-FFF2-40B4-BE49-F238E27FC236}">
                        <a16:creationId xmlns:a16="http://schemas.microsoft.com/office/drawing/2014/main" id="{3DA93C20-E9D3-5F48-8A08-30C0C6E0D0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16" name="Line 251">
                    <a:extLst>
                      <a:ext uri="{FF2B5EF4-FFF2-40B4-BE49-F238E27FC236}">
                        <a16:creationId xmlns:a16="http://schemas.microsoft.com/office/drawing/2014/main" id="{E7B69FBE-F697-5843-A2CF-1BC0FB43C5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350" name="Group 358">
            <a:extLst>
              <a:ext uri="{FF2B5EF4-FFF2-40B4-BE49-F238E27FC236}">
                <a16:creationId xmlns:a16="http://schemas.microsoft.com/office/drawing/2014/main" id="{B1A75650-3CD8-7F42-A19F-FB22F9C5426D}"/>
              </a:ext>
            </a:extLst>
          </p:cNvPr>
          <p:cNvGrpSpPr>
            <a:grpSpLocks/>
          </p:cNvGrpSpPr>
          <p:nvPr/>
        </p:nvGrpSpPr>
        <p:grpSpPr bwMode="auto">
          <a:xfrm>
            <a:off x="3723718" y="3122038"/>
            <a:ext cx="1373188" cy="1296988"/>
            <a:chOff x="1994" y="2042"/>
            <a:chExt cx="865" cy="817"/>
          </a:xfrm>
        </p:grpSpPr>
        <p:sp>
          <p:nvSpPr>
            <p:cNvPr id="351" name="Freeform 209">
              <a:extLst>
                <a:ext uri="{FF2B5EF4-FFF2-40B4-BE49-F238E27FC236}">
                  <a16:creationId xmlns:a16="http://schemas.microsoft.com/office/drawing/2014/main" id="{726DD585-FDAA-D146-A36E-E461C4F3AF0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2" name="Text Box 305">
              <a:extLst>
                <a:ext uri="{FF2B5EF4-FFF2-40B4-BE49-F238E27FC236}">
                  <a16:creationId xmlns:a16="http://schemas.microsoft.com/office/drawing/2014/main" id="{0ADC53BD-DC1E-0447-B68F-69D1E40B8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4" y="2042"/>
              <a:ext cx="63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2.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sent</a:t>
              </a:r>
            </a:p>
          </p:txBody>
        </p:sp>
      </p:grpSp>
      <p:sp>
        <p:nvSpPr>
          <p:cNvPr id="353" name="Text Box 354">
            <a:extLst>
              <a:ext uri="{FF2B5EF4-FFF2-40B4-BE49-F238E27FC236}">
                <a16:creationId xmlns:a16="http://schemas.microsoft.com/office/drawing/2014/main" id="{42A079BA-138E-2D44-8617-F62E7B879731}"/>
              </a:ext>
            </a:extLst>
          </p:cNvPr>
          <p:cNvSpPr txBox="1">
            <a:spLocks noChangeArrowheads="1"/>
          </p:cNvSpPr>
          <p:nvPr/>
        </p:nvSpPr>
        <p:spPr bwMode="auto">
          <a:xfrm rot="-5433387">
            <a:off x="145493" y="2518789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Cumulative data</a:t>
            </a:r>
          </a:p>
        </p:txBody>
      </p:sp>
      <p:grpSp>
        <p:nvGrpSpPr>
          <p:cNvPr id="354" name="Group 365">
            <a:extLst>
              <a:ext uri="{FF2B5EF4-FFF2-40B4-BE49-F238E27FC236}">
                <a16:creationId xmlns:a16="http://schemas.microsoft.com/office/drawing/2014/main" id="{9B87CE31-DB37-9A44-A229-BC284C3E993B}"/>
              </a:ext>
            </a:extLst>
          </p:cNvPr>
          <p:cNvGrpSpPr>
            <a:grpSpLocks/>
          </p:cNvGrpSpPr>
          <p:nvPr/>
        </p:nvGrpSpPr>
        <p:grpSpPr bwMode="auto">
          <a:xfrm>
            <a:off x="5009593" y="1507551"/>
            <a:ext cx="5768976" cy="4732339"/>
            <a:chOff x="2804" y="903"/>
            <a:chExt cx="3634" cy="2981"/>
          </a:xfrm>
        </p:grpSpPr>
        <p:sp>
          <p:nvSpPr>
            <p:cNvPr id="355" name="Line 360">
              <a:extLst>
                <a:ext uri="{FF2B5EF4-FFF2-40B4-BE49-F238E27FC236}">
                  <a16:creationId xmlns:a16="http://schemas.microsoft.com/office/drawing/2014/main" id="{F2FACE5B-2598-2B4B-A1C2-C2BAFF668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" y="903"/>
              <a:ext cx="0" cy="22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6" name="Text Box 361">
              <a:extLst>
                <a:ext uri="{FF2B5EF4-FFF2-40B4-BE49-F238E27FC236}">
                  <a16:creationId xmlns:a16="http://schemas.microsoft.com/office/drawing/2014/main" id="{D1AB6A8D-7F02-5641-A31E-07D5852A4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4" y="3198"/>
              <a:ext cx="3634" cy="6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streaming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: at this time, client  playing out early part of video, while server still sending later part of video</a:t>
              </a:r>
            </a:p>
          </p:txBody>
        </p:sp>
      </p:grpSp>
      <p:sp>
        <p:nvSpPr>
          <p:cNvPr id="360" name="Text Box 366">
            <a:extLst>
              <a:ext uri="{FF2B5EF4-FFF2-40B4-BE49-F238E27FC236}">
                <a16:creationId xmlns:a16="http://schemas.microsoft.com/office/drawing/2014/main" id="{58466624-90AF-9D42-9091-9FAEB77AA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7668" y="4236463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</a:p>
        </p:txBody>
      </p:sp>
      <p:grpSp>
        <p:nvGrpSpPr>
          <p:cNvPr id="362" name="Group 263">
            <a:extLst>
              <a:ext uri="{FF2B5EF4-FFF2-40B4-BE49-F238E27FC236}">
                <a16:creationId xmlns:a16="http://schemas.microsoft.com/office/drawing/2014/main" id="{EA56C58B-56AC-834F-849E-EA54C767221C}"/>
              </a:ext>
            </a:extLst>
          </p:cNvPr>
          <p:cNvGrpSpPr>
            <a:grpSpLocks/>
          </p:cNvGrpSpPr>
          <p:nvPr/>
        </p:nvGrpSpPr>
        <p:grpSpPr bwMode="auto">
          <a:xfrm>
            <a:off x="4478338" y="1693820"/>
            <a:ext cx="2552700" cy="2525713"/>
            <a:chOff x="648" y="1147"/>
            <a:chExt cx="1608" cy="1591"/>
          </a:xfrm>
        </p:grpSpPr>
        <p:grpSp>
          <p:nvGrpSpPr>
            <p:cNvPr id="411" name="Group 264">
              <a:extLst>
                <a:ext uri="{FF2B5EF4-FFF2-40B4-BE49-F238E27FC236}">
                  <a16:creationId xmlns:a16="http://schemas.microsoft.com/office/drawing/2014/main" id="{A10C73EE-575B-0448-A214-6B59FB271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427" name="Group 265">
                <a:extLst>
                  <a:ext uri="{FF2B5EF4-FFF2-40B4-BE49-F238E27FC236}">
                    <a16:creationId xmlns:a16="http://schemas.microsoft.com/office/drawing/2014/main" id="{F163D769-B2B9-5944-B2D0-4C48E895A9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438" name="Group 266">
                  <a:extLst>
                    <a:ext uri="{FF2B5EF4-FFF2-40B4-BE49-F238E27FC236}">
                      <a16:creationId xmlns:a16="http://schemas.microsoft.com/office/drawing/2014/main" id="{47CE18EE-DF25-8F4A-9956-7FA1F500B1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46" name="Group 267">
                    <a:extLst>
                      <a:ext uri="{FF2B5EF4-FFF2-40B4-BE49-F238E27FC236}">
                        <a16:creationId xmlns:a16="http://schemas.microsoft.com/office/drawing/2014/main" id="{3BB4504D-1A2B-9343-8787-5B23B12136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50" name="Line 268">
                      <a:extLst>
                        <a:ext uri="{FF2B5EF4-FFF2-40B4-BE49-F238E27FC236}">
                          <a16:creationId xmlns:a16="http://schemas.microsoft.com/office/drawing/2014/main" id="{47C9C95F-7187-0B4A-8496-E31A38F679B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51" name="Line 269">
                      <a:extLst>
                        <a:ext uri="{FF2B5EF4-FFF2-40B4-BE49-F238E27FC236}">
                          <a16:creationId xmlns:a16="http://schemas.microsoft.com/office/drawing/2014/main" id="{33A91F87-4A1F-2D40-8D8C-B09DE01590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47" name="Group 270">
                    <a:extLst>
                      <a:ext uri="{FF2B5EF4-FFF2-40B4-BE49-F238E27FC236}">
                        <a16:creationId xmlns:a16="http://schemas.microsoft.com/office/drawing/2014/main" id="{500194A4-54C5-0641-B353-57816A0363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48" name="Line 271">
                      <a:extLst>
                        <a:ext uri="{FF2B5EF4-FFF2-40B4-BE49-F238E27FC236}">
                          <a16:creationId xmlns:a16="http://schemas.microsoft.com/office/drawing/2014/main" id="{1FDA36DA-2649-534C-B0C6-3320116F46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49" name="Line 272">
                      <a:extLst>
                        <a:ext uri="{FF2B5EF4-FFF2-40B4-BE49-F238E27FC236}">
                          <a16:creationId xmlns:a16="http://schemas.microsoft.com/office/drawing/2014/main" id="{ED38F4B9-ADDD-1740-ACAD-6B7D2291F3D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439" name="Group 273">
                  <a:extLst>
                    <a:ext uri="{FF2B5EF4-FFF2-40B4-BE49-F238E27FC236}">
                      <a16:creationId xmlns:a16="http://schemas.microsoft.com/office/drawing/2014/main" id="{DBA0E83F-92A1-3B41-828B-8B2BBBBAA6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40" name="Group 274">
                    <a:extLst>
                      <a:ext uri="{FF2B5EF4-FFF2-40B4-BE49-F238E27FC236}">
                        <a16:creationId xmlns:a16="http://schemas.microsoft.com/office/drawing/2014/main" id="{ADE50871-4E66-4249-9CD5-5873E4222F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44" name="Line 275">
                      <a:extLst>
                        <a:ext uri="{FF2B5EF4-FFF2-40B4-BE49-F238E27FC236}">
                          <a16:creationId xmlns:a16="http://schemas.microsoft.com/office/drawing/2014/main" id="{6105385D-B8C1-9E47-B0C5-FD41228A2B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45" name="Line 276">
                      <a:extLst>
                        <a:ext uri="{FF2B5EF4-FFF2-40B4-BE49-F238E27FC236}">
                          <a16:creationId xmlns:a16="http://schemas.microsoft.com/office/drawing/2014/main" id="{E47EBE3F-A869-2749-9EBA-837F378EC1B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41" name="Group 277">
                    <a:extLst>
                      <a:ext uri="{FF2B5EF4-FFF2-40B4-BE49-F238E27FC236}">
                        <a16:creationId xmlns:a16="http://schemas.microsoft.com/office/drawing/2014/main" id="{C321EA68-449A-194D-B714-57BECE8706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42" name="Line 278">
                      <a:extLst>
                        <a:ext uri="{FF2B5EF4-FFF2-40B4-BE49-F238E27FC236}">
                          <a16:creationId xmlns:a16="http://schemas.microsoft.com/office/drawing/2014/main" id="{0BC1D629-7CBF-4947-BBB5-DF0E6A1B00D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43" name="Line 279">
                      <a:extLst>
                        <a:ext uri="{FF2B5EF4-FFF2-40B4-BE49-F238E27FC236}">
                          <a16:creationId xmlns:a16="http://schemas.microsoft.com/office/drawing/2014/main" id="{E702AD42-70DB-5441-87E9-BC7872AFFF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428" name="Group 280">
                <a:extLst>
                  <a:ext uri="{FF2B5EF4-FFF2-40B4-BE49-F238E27FC236}">
                    <a16:creationId xmlns:a16="http://schemas.microsoft.com/office/drawing/2014/main" id="{BE071EE1-B986-0248-B7C6-E944D585D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432" name="Group 281">
                  <a:extLst>
                    <a:ext uri="{FF2B5EF4-FFF2-40B4-BE49-F238E27FC236}">
                      <a16:creationId xmlns:a16="http://schemas.microsoft.com/office/drawing/2014/main" id="{7229A489-CAC6-274F-AF69-A101419B76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36" name="Line 282">
                    <a:extLst>
                      <a:ext uri="{FF2B5EF4-FFF2-40B4-BE49-F238E27FC236}">
                        <a16:creationId xmlns:a16="http://schemas.microsoft.com/office/drawing/2014/main" id="{74E31333-2568-0642-8D3B-1650F159FC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37" name="Line 283">
                    <a:extLst>
                      <a:ext uri="{FF2B5EF4-FFF2-40B4-BE49-F238E27FC236}">
                        <a16:creationId xmlns:a16="http://schemas.microsoft.com/office/drawing/2014/main" id="{98BA3F1E-08EE-4746-B16D-A5A2FB8E92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33" name="Group 284">
                  <a:extLst>
                    <a:ext uri="{FF2B5EF4-FFF2-40B4-BE49-F238E27FC236}">
                      <a16:creationId xmlns:a16="http://schemas.microsoft.com/office/drawing/2014/main" id="{199D0F45-97C2-344B-85F5-3E8B9657CF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34" name="Line 285">
                    <a:extLst>
                      <a:ext uri="{FF2B5EF4-FFF2-40B4-BE49-F238E27FC236}">
                        <a16:creationId xmlns:a16="http://schemas.microsoft.com/office/drawing/2014/main" id="{B2664896-9A99-934B-910D-7193C0DAD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35" name="Line 286">
                    <a:extLst>
                      <a:ext uri="{FF2B5EF4-FFF2-40B4-BE49-F238E27FC236}">
                        <a16:creationId xmlns:a16="http://schemas.microsoft.com/office/drawing/2014/main" id="{E43C55B4-FF96-6947-854C-72D13A1075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29" name="Group 287">
                <a:extLst>
                  <a:ext uri="{FF2B5EF4-FFF2-40B4-BE49-F238E27FC236}">
                    <a16:creationId xmlns:a16="http://schemas.microsoft.com/office/drawing/2014/main" id="{E773068B-72AF-1E4E-805C-FB886AD664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430" name="Line 288">
                  <a:extLst>
                    <a:ext uri="{FF2B5EF4-FFF2-40B4-BE49-F238E27FC236}">
                      <a16:creationId xmlns:a16="http://schemas.microsoft.com/office/drawing/2014/main" id="{016DE7C6-744C-CF4D-9603-B9B0567975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431" name="Line 289">
                  <a:extLst>
                    <a:ext uri="{FF2B5EF4-FFF2-40B4-BE49-F238E27FC236}">
                      <a16:creationId xmlns:a16="http://schemas.microsoft.com/office/drawing/2014/main" id="{3936F322-2E52-8A48-98FB-C4941C484F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12" name="Group 290">
              <a:extLst>
                <a:ext uri="{FF2B5EF4-FFF2-40B4-BE49-F238E27FC236}">
                  <a16:creationId xmlns:a16="http://schemas.microsoft.com/office/drawing/2014/main" id="{F68B663C-2198-094C-B28B-2828EAAB8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413" name="Group 291">
                <a:extLst>
                  <a:ext uri="{FF2B5EF4-FFF2-40B4-BE49-F238E27FC236}">
                    <a16:creationId xmlns:a16="http://schemas.microsoft.com/office/drawing/2014/main" id="{5A97AB60-18EF-0243-A1FF-2BF42CBB2F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421" name="Group 292">
                  <a:extLst>
                    <a:ext uri="{FF2B5EF4-FFF2-40B4-BE49-F238E27FC236}">
                      <a16:creationId xmlns:a16="http://schemas.microsoft.com/office/drawing/2014/main" id="{2B4B77F7-854F-F143-9436-9C80F22387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25" name="Line 293">
                    <a:extLst>
                      <a:ext uri="{FF2B5EF4-FFF2-40B4-BE49-F238E27FC236}">
                        <a16:creationId xmlns:a16="http://schemas.microsoft.com/office/drawing/2014/main" id="{2FF0E93C-F1F9-7B49-8B1B-8BAD10F67A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26" name="Line 294">
                    <a:extLst>
                      <a:ext uri="{FF2B5EF4-FFF2-40B4-BE49-F238E27FC236}">
                        <a16:creationId xmlns:a16="http://schemas.microsoft.com/office/drawing/2014/main" id="{44E6EFCD-AE01-414D-8B02-800D0BCBAB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22" name="Group 295">
                  <a:extLst>
                    <a:ext uri="{FF2B5EF4-FFF2-40B4-BE49-F238E27FC236}">
                      <a16:creationId xmlns:a16="http://schemas.microsoft.com/office/drawing/2014/main" id="{F14A7FE1-7840-A04E-8A45-1602A0A5CB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23" name="Line 296">
                    <a:extLst>
                      <a:ext uri="{FF2B5EF4-FFF2-40B4-BE49-F238E27FC236}">
                        <a16:creationId xmlns:a16="http://schemas.microsoft.com/office/drawing/2014/main" id="{0C44817A-8DE7-E74C-8DEF-886B482227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24" name="Line 297">
                    <a:extLst>
                      <a:ext uri="{FF2B5EF4-FFF2-40B4-BE49-F238E27FC236}">
                        <a16:creationId xmlns:a16="http://schemas.microsoft.com/office/drawing/2014/main" id="{C7FE7A0E-E74D-E840-B1B1-ED9C2641F6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14" name="Group 298">
                <a:extLst>
                  <a:ext uri="{FF2B5EF4-FFF2-40B4-BE49-F238E27FC236}">
                    <a16:creationId xmlns:a16="http://schemas.microsoft.com/office/drawing/2014/main" id="{BAE76EE8-D72E-7B46-9B65-1BDDB9243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415" name="Group 299">
                  <a:extLst>
                    <a:ext uri="{FF2B5EF4-FFF2-40B4-BE49-F238E27FC236}">
                      <a16:creationId xmlns:a16="http://schemas.microsoft.com/office/drawing/2014/main" id="{83CD0457-8AD2-E843-AAF8-B0F1829FB9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19" name="Line 300">
                    <a:extLst>
                      <a:ext uri="{FF2B5EF4-FFF2-40B4-BE49-F238E27FC236}">
                        <a16:creationId xmlns:a16="http://schemas.microsoft.com/office/drawing/2014/main" id="{A755790D-3242-B64C-B9BA-B6E2166A56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20" name="Line 301">
                    <a:extLst>
                      <a:ext uri="{FF2B5EF4-FFF2-40B4-BE49-F238E27FC236}">
                        <a16:creationId xmlns:a16="http://schemas.microsoft.com/office/drawing/2014/main" id="{EE069ECB-9B06-9247-8CA7-98D070E6CE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16" name="Group 302">
                  <a:extLst>
                    <a:ext uri="{FF2B5EF4-FFF2-40B4-BE49-F238E27FC236}">
                      <a16:creationId xmlns:a16="http://schemas.microsoft.com/office/drawing/2014/main" id="{65323115-99B2-2B48-9A17-90D66814A4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17" name="Line 303">
                    <a:extLst>
                      <a:ext uri="{FF2B5EF4-FFF2-40B4-BE49-F238E27FC236}">
                        <a16:creationId xmlns:a16="http://schemas.microsoft.com/office/drawing/2014/main" id="{19BED610-B77A-0442-981F-B9C075A7899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18" name="Line 304">
                    <a:extLst>
                      <a:ext uri="{FF2B5EF4-FFF2-40B4-BE49-F238E27FC236}">
                        <a16:creationId xmlns:a16="http://schemas.microsoft.com/office/drawing/2014/main" id="{66FBF5F5-B319-504D-8CF7-D8606838AD4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26649D5-E4EE-4F43-8952-3DE73D1995E6}"/>
              </a:ext>
            </a:extLst>
          </p:cNvPr>
          <p:cNvGrpSpPr/>
          <p:nvPr/>
        </p:nvGrpSpPr>
        <p:grpSpPr>
          <a:xfrm>
            <a:off x="6369579" y="1703345"/>
            <a:ext cx="4535488" cy="2581276"/>
            <a:chOff x="7656512" y="-921322"/>
            <a:chExt cx="4535488" cy="2581276"/>
          </a:xfrm>
        </p:grpSpPr>
        <p:grpSp>
          <p:nvGrpSpPr>
            <p:cNvPr id="363" name="Group 306">
              <a:extLst>
                <a:ext uri="{FF2B5EF4-FFF2-40B4-BE49-F238E27FC236}">
                  <a16:creationId xmlns:a16="http://schemas.microsoft.com/office/drawing/2014/main" id="{0516F032-FE9D-2B4F-8986-B4FAAF3F0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6512" y="-921322"/>
              <a:ext cx="2552700" cy="2525713"/>
              <a:chOff x="648" y="1147"/>
              <a:chExt cx="1608" cy="1591"/>
            </a:xfrm>
          </p:grpSpPr>
          <p:grpSp>
            <p:nvGrpSpPr>
              <p:cNvPr id="370" name="Group 307">
                <a:extLst>
                  <a:ext uri="{FF2B5EF4-FFF2-40B4-BE49-F238E27FC236}">
                    <a16:creationId xmlns:a16="http://schemas.microsoft.com/office/drawing/2014/main" id="{FCE877C4-30B2-B143-B2B5-3F9FC5C20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86" name="Group 308">
                  <a:extLst>
                    <a:ext uri="{FF2B5EF4-FFF2-40B4-BE49-F238E27FC236}">
                      <a16:creationId xmlns:a16="http://schemas.microsoft.com/office/drawing/2014/main" id="{FAA05A91-979A-6E4C-A6D3-AF67FC0465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97" name="Group 309">
                    <a:extLst>
                      <a:ext uri="{FF2B5EF4-FFF2-40B4-BE49-F238E27FC236}">
                        <a16:creationId xmlns:a16="http://schemas.microsoft.com/office/drawing/2014/main" id="{6021DC4E-9A45-C14C-A354-9C1D3F32B8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405" name="Group 310">
                      <a:extLst>
                        <a:ext uri="{FF2B5EF4-FFF2-40B4-BE49-F238E27FC236}">
                          <a16:creationId xmlns:a16="http://schemas.microsoft.com/office/drawing/2014/main" id="{47E1CFDB-4FDB-1C44-93F6-7ABDF732EA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9" name="Line 311">
                        <a:extLst>
                          <a:ext uri="{FF2B5EF4-FFF2-40B4-BE49-F238E27FC236}">
                            <a16:creationId xmlns:a16="http://schemas.microsoft.com/office/drawing/2014/main" id="{52426066-BE78-FA40-BA19-55914C827C4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10" name="Line 312">
                        <a:extLst>
                          <a:ext uri="{FF2B5EF4-FFF2-40B4-BE49-F238E27FC236}">
                            <a16:creationId xmlns:a16="http://schemas.microsoft.com/office/drawing/2014/main" id="{E2F7B2B2-36A4-CA4B-A8CF-83716F4F674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406" name="Group 313">
                      <a:extLst>
                        <a:ext uri="{FF2B5EF4-FFF2-40B4-BE49-F238E27FC236}">
                          <a16:creationId xmlns:a16="http://schemas.microsoft.com/office/drawing/2014/main" id="{4755E447-E81B-0944-A9A7-DF6C99CDB0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7" name="Line 314">
                        <a:extLst>
                          <a:ext uri="{FF2B5EF4-FFF2-40B4-BE49-F238E27FC236}">
                            <a16:creationId xmlns:a16="http://schemas.microsoft.com/office/drawing/2014/main" id="{F1EF30CE-F055-0149-B8A3-9DEF6EF73A8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08" name="Line 315">
                        <a:extLst>
                          <a:ext uri="{FF2B5EF4-FFF2-40B4-BE49-F238E27FC236}">
                            <a16:creationId xmlns:a16="http://schemas.microsoft.com/office/drawing/2014/main" id="{0BB5EB04-9952-174C-99CD-3427A06864B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98" name="Group 316">
                    <a:extLst>
                      <a:ext uri="{FF2B5EF4-FFF2-40B4-BE49-F238E27FC236}">
                        <a16:creationId xmlns:a16="http://schemas.microsoft.com/office/drawing/2014/main" id="{58F1F43C-1F32-F443-BAEB-492023EFC8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99" name="Group 317">
                      <a:extLst>
                        <a:ext uri="{FF2B5EF4-FFF2-40B4-BE49-F238E27FC236}">
                          <a16:creationId xmlns:a16="http://schemas.microsoft.com/office/drawing/2014/main" id="{90824723-F5D4-E244-8DF6-AE09CB2E7F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3" name="Line 318">
                        <a:extLst>
                          <a:ext uri="{FF2B5EF4-FFF2-40B4-BE49-F238E27FC236}">
                            <a16:creationId xmlns:a16="http://schemas.microsoft.com/office/drawing/2014/main" id="{ACB7FC2A-303F-4648-9F38-4CCCB1BB39B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04" name="Line 319">
                        <a:extLst>
                          <a:ext uri="{FF2B5EF4-FFF2-40B4-BE49-F238E27FC236}">
                            <a16:creationId xmlns:a16="http://schemas.microsoft.com/office/drawing/2014/main" id="{09ABC1E4-7543-A340-914F-466169FB484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400" name="Group 320">
                      <a:extLst>
                        <a:ext uri="{FF2B5EF4-FFF2-40B4-BE49-F238E27FC236}">
                          <a16:creationId xmlns:a16="http://schemas.microsoft.com/office/drawing/2014/main" id="{D7DAEDF4-8339-8F41-B87B-88131AEDDC5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401" name="Line 321">
                        <a:extLst>
                          <a:ext uri="{FF2B5EF4-FFF2-40B4-BE49-F238E27FC236}">
                            <a16:creationId xmlns:a16="http://schemas.microsoft.com/office/drawing/2014/main" id="{E0F86CC7-DAB8-AD47-9235-069B9F5E298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402" name="Line 322">
                        <a:extLst>
                          <a:ext uri="{FF2B5EF4-FFF2-40B4-BE49-F238E27FC236}">
                            <a16:creationId xmlns:a16="http://schemas.microsoft.com/office/drawing/2014/main" id="{8BE66779-1A50-884A-851D-35266CBCC86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87" name="Group 323">
                  <a:extLst>
                    <a:ext uri="{FF2B5EF4-FFF2-40B4-BE49-F238E27FC236}">
                      <a16:creationId xmlns:a16="http://schemas.microsoft.com/office/drawing/2014/main" id="{BE59FF33-CDA5-7244-B201-8AAE14DC6D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91" name="Group 324">
                    <a:extLst>
                      <a:ext uri="{FF2B5EF4-FFF2-40B4-BE49-F238E27FC236}">
                        <a16:creationId xmlns:a16="http://schemas.microsoft.com/office/drawing/2014/main" id="{3E3B7537-9F96-EE42-A049-F8C1ACA68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95" name="Line 325">
                      <a:extLst>
                        <a:ext uri="{FF2B5EF4-FFF2-40B4-BE49-F238E27FC236}">
                          <a16:creationId xmlns:a16="http://schemas.microsoft.com/office/drawing/2014/main" id="{E1F9D205-0879-BF4E-BAAF-622A6E70515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96" name="Line 326">
                      <a:extLst>
                        <a:ext uri="{FF2B5EF4-FFF2-40B4-BE49-F238E27FC236}">
                          <a16:creationId xmlns:a16="http://schemas.microsoft.com/office/drawing/2014/main" id="{2EE9D9A7-6728-744E-806D-B66ED0F153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92" name="Group 327">
                    <a:extLst>
                      <a:ext uri="{FF2B5EF4-FFF2-40B4-BE49-F238E27FC236}">
                        <a16:creationId xmlns:a16="http://schemas.microsoft.com/office/drawing/2014/main" id="{CF99EC66-E905-E94E-9D9A-19C9F943BB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93" name="Line 328">
                      <a:extLst>
                        <a:ext uri="{FF2B5EF4-FFF2-40B4-BE49-F238E27FC236}">
                          <a16:creationId xmlns:a16="http://schemas.microsoft.com/office/drawing/2014/main" id="{F9B5BC5E-33FB-D349-A3DD-AE03FB3C1E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94" name="Line 329">
                      <a:extLst>
                        <a:ext uri="{FF2B5EF4-FFF2-40B4-BE49-F238E27FC236}">
                          <a16:creationId xmlns:a16="http://schemas.microsoft.com/office/drawing/2014/main" id="{CBD9259E-F38C-E54B-B7E4-98FDD08A911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88" name="Group 330">
                  <a:extLst>
                    <a:ext uri="{FF2B5EF4-FFF2-40B4-BE49-F238E27FC236}">
                      <a16:creationId xmlns:a16="http://schemas.microsoft.com/office/drawing/2014/main" id="{5323BDFE-0961-3146-B4B4-FC0E9736C8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389" name="Line 331">
                    <a:extLst>
                      <a:ext uri="{FF2B5EF4-FFF2-40B4-BE49-F238E27FC236}">
                        <a16:creationId xmlns:a16="http://schemas.microsoft.com/office/drawing/2014/main" id="{6115D713-81B5-6747-96FA-0F9C8C6035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390" name="Line 332">
                    <a:extLst>
                      <a:ext uri="{FF2B5EF4-FFF2-40B4-BE49-F238E27FC236}">
                        <a16:creationId xmlns:a16="http://schemas.microsoft.com/office/drawing/2014/main" id="{B9642549-AB85-A04B-8EC5-ADCFF9097C0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71" name="Group 333">
                <a:extLst>
                  <a:ext uri="{FF2B5EF4-FFF2-40B4-BE49-F238E27FC236}">
                    <a16:creationId xmlns:a16="http://schemas.microsoft.com/office/drawing/2014/main" id="{CAC31C7D-05D6-2F4D-A00D-F83483273B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72" name="Group 334">
                  <a:extLst>
                    <a:ext uri="{FF2B5EF4-FFF2-40B4-BE49-F238E27FC236}">
                      <a16:creationId xmlns:a16="http://schemas.microsoft.com/office/drawing/2014/main" id="{71C7249F-3067-1F4D-8F66-1B5B1094A3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80" name="Group 335">
                    <a:extLst>
                      <a:ext uri="{FF2B5EF4-FFF2-40B4-BE49-F238E27FC236}">
                        <a16:creationId xmlns:a16="http://schemas.microsoft.com/office/drawing/2014/main" id="{C5A6F622-F154-BF45-9F94-C3B10DC0A8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84" name="Line 336">
                      <a:extLst>
                        <a:ext uri="{FF2B5EF4-FFF2-40B4-BE49-F238E27FC236}">
                          <a16:creationId xmlns:a16="http://schemas.microsoft.com/office/drawing/2014/main" id="{DD57CCE3-92DB-3247-9E4F-34ADAD46C15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85" name="Line 337">
                      <a:extLst>
                        <a:ext uri="{FF2B5EF4-FFF2-40B4-BE49-F238E27FC236}">
                          <a16:creationId xmlns:a16="http://schemas.microsoft.com/office/drawing/2014/main" id="{CCEF5726-C82F-2140-91D2-989A78841E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81" name="Group 338">
                    <a:extLst>
                      <a:ext uri="{FF2B5EF4-FFF2-40B4-BE49-F238E27FC236}">
                        <a16:creationId xmlns:a16="http://schemas.microsoft.com/office/drawing/2014/main" id="{A14C6AF9-8449-1549-B8F5-37FD02854E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82" name="Line 339">
                      <a:extLst>
                        <a:ext uri="{FF2B5EF4-FFF2-40B4-BE49-F238E27FC236}">
                          <a16:creationId xmlns:a16="http://schemas.microsoft.com/office/drawing/2014/main" id="{E22E39A0-17D3-5348-8C6E-A704BE850B0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83" name="Line 340">
                      <a:extLst>
                        <a:ext uri="{FF2B5EF4-FFF2-40B4-BE49-F238E27FC236}">
                          <a16:creationId xmlns:a16="http://schemas.microsoft.com/office/drawing/2014/main" id="{5846B49D-0E13-4949-B39E-580AB2FACA2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73" name="Group 341">
                  <a:extLst>
                    <a:ext uri="{FF2B5EF4-FFF2-40B4-BE49-F238E27FC236}">
                      <a16:creationId xmlns:a16="http://schemas.microsoft.com/office/drawing/2014/main" id="{4D3495D5-9154-054B-BBB9-65F4FEE5F5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4" name="Group 342">
                    <a:extLst>
                      <a:ext uri="{FF2B5EF4-FFF2-40B4-BE49-F238E27FC236}">
                        <a16:creationId xmlns:a16="http://schemas.microsoft.com/office/drawing/2014/main" id="{E8975124-5DEB-2042-8ABB-BA0BC8FC6E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78" name="Line 343">
                      <a:extLst>
                        <a:ext uri="{FF2B5EF4-FFF2-40B4-BE49-F238E27FC236}">
                          <a16:creationId xmlns:a16="http://schemas.microsoft.com/office/drawing/2014/main" id="{ADD7229B-D47C-E645-BBB5-A8204AC76F3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79" name="Line 344">
                      <a:extLst>
                        <a:ext uri="{FF2B5EF4-FFF2-40B4-BE49-F238E27FC236}">
                          <a16:creationId xmlns:a16="http://schemas.microsoft.com/office/drawing/2014/main" id="{93FA844C-058B-B945-9BEC-1FC4A08EC3A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5" name="Group 345">
                    <a:extLst>
                      <a:ext uri="{FF2B5EF4-FFF2-40B4-BE49-F238E27FC236}">
                        <a16:creationId xmlns:a16="http://schemas.microsoft.com/office/drawing/2014/main" id="{936A7715-A350-CD4E-AD3B-646C2FC0EB7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376" name="Line 346">
                      <a:extLst>
                        <a:ext uri="{FF2B5EF4-FFF2-40B4-BE49-F238E27FC236}">
                          <a16:creationId xmlns:a16="http://schemas.microsoft.com/office/drawing/2014/main" id="{45FC6DFA-C931-4E4B-9342-F3BF4820A7F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377" name="Line 347">
                      <a:extLst>
                        <a:ext uri="{FF2B5EF4-FFF2-40B4-BE49-F238E27FC236}">
                          <a16:creationId xmlns:a16="http://schemas.microsoft.com/office/drawing/2014/main" id="{1ABA2EAC-0A2B-D945-84F7-2973AB6D7D2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364" name="Text Box 348">
              <a:extLst>
                <a:ext uri="{FF2B5EF4-FFF2-40B4-BE49-F238E27FC236}">
                  <a16:creationId xmlns:a16="http://schemas.microsoft.com/office/drawing/2014/main" id="{1EE074AD-465E-A046-A879-EADCFBBAD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6412" y="951929"/>
              <a:ext cx="4065588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3.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 received, played out at client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(30 frames/sec)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grpSp>
          <p:nvGrpSpPr>
            <p:cNvPr id="365" name="Group 349">
              <a:extLst>
                <a:ext uri="{FF2B5EF4-FFF2-40B4-BE49-F238E27FC236}">
                  <a16:creationId xmlns:a16="http://schemas.microsoft.com/office/drawing/2014/main" id="{0388287B-726E-2B4E-A59D-B016F4430D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2275" y="210566"/>
              <a:ext cx="677863" cy="663575"/>
              <a:chOff x="4437" y="1472"/>
              <a:chExt cx="427" cy="418"/>
            </a:xfrm>
          </p:grpSpPr>
          <p:sp>
            <p:nvSpPr>
              <p:cNvPr id="366" name="Rectangle 350">
                <a:extLst>
                  <a:ext uri="{FF2B5EF4-FFF2-40B4-BE49-F238E27FC236}">
                    <a16:creationId xmlns:a16="http://schemas.microsoft.com/office/drawing/2014/main" id="{BFCF8F0E-EC75-D24F-AAFC-E0B1D5278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7" name="Rectangle 351">
                <a:extLst>
                  <a:ext uri="{FF2B5EF4-FFF2-40B4-BE49-F238E27FC236}">
                    <a16:creationId xmlns:a16="http://schemas.microsoft.com/office/drawing/2014/main" id="{14E93C87-60E1-B54D-BE05-A6BA7A645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8" name="Rectangle 352">
                <a:extLst>
                  <a:ext uri="{FF2B5EF4-FFF2-40B4-BE49-F238E27FC236}">
                    <a16:creationId xmlns:a16="http://schemas.microsoft.com/office/drawing/2014/main" id="{F78CE801-66E6-3847-8195-5DFE1E22B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369" name="Rectangle 353">
                <a:extLst>
                  <a:ext uri="{FF2B5EF4-FFF2-40B4-BE49-F238E27FC236}">
                    <a16:creationId xmlns:a16="http://schemas.microsoft.com/office/drawing/2014/main" id="{28642E6F-604C-1A49-B871-85987CBF8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rgbClr val="0000A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sp>
        <p:nvSpPr>
          <p:cNvPr id="452" name="Line 169">
            <a:extLst>
              <a:ext uri="{FF2B5EF4-FFF2-40B4-BE49-F238E27FC236}">
                <a16:creationId xmlns:a16="http://schemas.microsoft.com/office/drawing/2014/main" id="{DA225847-8F7D-9F44-BA01-7DC68D99A9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6918" y="4214238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0D6503-9562-024F-BE70-62D92EDC5180}"/>
              </a:ext>
            </a:extLst>
          </p:cNvPr>
          <p:cNvGrpSpPr/>
          <p:nvPr/>
        </p:nvGrpSpPr>
        <p:grpSpPr>
          <a:xfrm>
            <a:off x="3779783" y="4034727"/>
            <a:ext cx="249757" cy="291754"/>
            <a:chOff x="9055510" y="606165"/>
            <a:chExt cx="249757" cy="2917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B913BD-3831-124B-83EB-5B289E761C4D}"/>
                </a:ext>
              </a:extLst>
            </p:cNvPr>
            <p:cNvSpPr/>
            <p:nvPr/>
          </p:nvSpPr>
          <p:spPr>
            <a:xfrm rot="1596992">
              <a:off x="9109854" y="606165"/>
              <a:ext cx="133240" cy="291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17BA7FC-5B58-E045-9862-35230DAF716C}"/>
                </a:ext>
              </a:extLst>
            </p:cNvPr>
            <p:cNvCxnSpPr/>
            <p:nvPr/>
          </p:nvCxnSpPr>
          <p:spPr>
            <a:xfrm flipH="1">
              <a:off x="9055510" y="634181"/>
              <a:ext cx="128405" cy="25072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3989452D-2D4A-884A-9775-581E405FF2DD}"/>
                </a:ext>
              </a:extLst>
            </p:cNvPr>
            <p:cNvCxnSpPr/>
            <p:nvPr/>
          </p:nvCxnSpPr>
          <p:spPr>
            <a:xfrm flipH="1">
              <a:off x="9176862" y="638677"/>
              <a:ext cx="128405" cy="25072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FDC198-9A1E-FB42-8983-6DE13CE8C154}"/>
              </a:ext>
            </a:extLst>
          </p:cNvPr>
          <p:cNvGrpSpPr/>
          <p:nvPr/>
        </p:nvGrpSpPr>
        <p:grpSpPr>
          <a:xfrm>
            <a:off x="4470401" y="4318000"/>
            <a:ext cx="1930400" cy="869908"/>
            <a:chOff x="6858000" y="237067"/>
            <a:chExt cx="1930400" cy="869908"/>
          </a:xfrm>
        </p:grpSpPr>
        <p:sp>
          <p:nvSpPr>
            <p:cNvPr id="358" name="Text Box 362">
              <a:extLst>
                <a:ext uri="{FF2B5EF4-FFF2-40B4-BE49-F238E27FC236}">
                  <a16:creationId xmlns:a16="http://schemas.microsoft.com/office/drawing/2014/main" id="{33CCCA46-E288-AE45-B982-2DDD8E2B0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9260" y="267187"/>
              <a:ext cx="1616075" cy="839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network delay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(fixed in this example)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38F084-4052-604E-8890-A35DAF4397B3}"/>
                </a:ext>
              </a:extLst>
            </p:cNvPr>
            <p:cNvCxnSpPr/>
            <p:nvPr/>
          </p:nvCxnSpPr>
          <p:spPr>
            <a:xfrm>
              <a:off x="6858000" y="237067"/>
              <a:ext cx="19304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43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262893" y="3156584"/>
            <a:ext cx="843605" cy="100343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6979557" y="2226776"/>
            <a:ext cx="1302544" cy="988278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6928013" y="3324188"/>
            <a:ext cx="1094184" cy="700088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308302" y="4369601"/>
            <a:ext cx="2309813" cy="124896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7" y="1973596"/>
            <a:ext cx="104868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127" y="4001193"/>
            <a:ext cx="1466735" cy="22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8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182" y="5192083"/>
            <a:ext cx="946093" cy="35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8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enterprise</a:t>
            </a:r>
          </a:p>
          <a:p>
            <a:pPr defTabSz="685800">
              <a:lnSpc>
                <a:spcPct val="8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050" dirty="0">
                <a:solidFill>
                  <a:prstClr val="black"/>
                </a:solidFill>
                <a:latin typeface="Calibri" panose="020F0502020204030204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9190611" y="3241906"/>
            <a:ext cx="954875" cy="145181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9652276" y="3803289"/>
            <a:ext cx="515545" cy="541161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9602379" y="3252878"/>
            <a:ext cx="445960" cy="486252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8679610" y="2193783"/>
            <a:ext cx="1123398" cy="103984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8594401" y="2245648"/>
            <a:ext cx="1334020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8483301" y="3615683"/>
            <a:ext cx="229312" cy="148385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098623" y="3443189"/>
            <a:ext cx="780479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9712325" y="4365703"/>
            <a:ext cx="654346" cy="31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datacenter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9071265" y="4028436"/>
            <a:ext cx="67839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content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provider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network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9443941" y="3542344"/>
            <a:ext cx="309723" cy="4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9519626" y="3587765"/>
            <a:ext cx="259400" cy="554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9501673" y="3582317"/>
            <a:ext cx="251990" cy="296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9452082" y="3553423"/>
            <a:ext cx="1" cy="364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9436967" y="3910983"/>
            <a:ext cx="381407" cy="2614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8945398" y="3923057"/>
            <a:ext cx="4915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8438713" y="3923057"/>
            <a:ext cx="4915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8481651" y="3488004"/>
            <a:ext cx="286818" cy="387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8823802" y="3488005"/>
            <a:ext cx="0" cy="405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9127252" y="2923269"/>
            <a:ext cx="366131" cy="629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8873039" y="2878511"/>
            <a:ext cx="285324" cy="52110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195679" y="2452744"/>
            <a:ext cx="2684150" cy="2730212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9896" y="2882519"/>
            <a:ext cx="170973" cy="1307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7562023" y="2589282"/>
            <a:ext cx="223838" cy="348006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413" y="3753676"/>
            <a:ext cx="277627" cy="23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959" y="5000424"/>
            <a:ext cx="285701" cy="23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8861669" y="4599737"/>
            <a:ext cx="295320" cy="163934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8911025" y="4861529"/>
            <a:ext cx="232305" cy="143129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031464" y="4582815"/>
            <a:ext cx="295320" cy="163934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7757641" y="4753076"/>
            <a:ext cx="232305" cy="143129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7853871" y="2966482"/>
            <a:ext cx="265259" cy="126206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7561552" y="3831747"/>
            <a:ext cx="266240" cy="131751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9687064" y="3558275"/>
            <a:ext cx="128242" cy="72789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9331958" y="3479354"/>
            <a:ext cx="265259" cy="148758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8985544" y="2508969"/>
            <a:ext cx="265259" cy="148758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9419411" y="2817275"/>
            <a:ext cx="265259" cy="148758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9506870" y="2438222"/>
            <a:ext cx="265259" cy="148758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8348091" y="3824718"/>
            <a:ext cx="275418" cy="180228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009095" y="2853424"/>
            <a:ext cx="265259" cy="148758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8646854" y="3402774"/>
            <a:ext cx="275418" cy="180228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8725166" y="3857072"/>
            <a:ext cx="275418" cy="180228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9305445" y="3851494"/>
            <a:ext cx="265259" cy="148758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8459920" y="4439014"/>
            <a:ext cx="295320" cy="163934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9718488" y="4134094"/>
            <a:ext cx="171221" cy="903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103306" y="2624711"/>
            <a:ext cx="401240" cy="305991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002337" y="2597047"/>
            <a:ext cx="398027" cy="358507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7898654" y="2401593"/>
            <a:ext cx="636984" cy="169582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144139" y="3351319"/>
            <a:ext cx="643304" cy="437823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en-US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9822710" y="3428614"/>
            <a:ext cx="388836" cy="90918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9240686" y="4812715"/>
            <a:ext cx="132894" cy="248125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09642" y="4532372"/>
            <a:ext cx="259223" cy="240227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8425261" y="5246857"/>
            <a:ext cx="232640" cy="230856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639433" y="4985744"/>
            <a:ext cx="259223" cy="240227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38101" y="5001848"/>
            <a:ext cx="259223" cy="240227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8675060" y="5203604"/>
            <a:ext cx="239448" cy="190034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9139196" y="5084979"/>
            <a:ext cx="25537" cy="249693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9143978" y="5099943"/>
            <a:ext cx="15250" cy="231015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9140639" y="5216815"/>
            <a:ext cx="23732" cy="20644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725" y="5113050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9092363" y="5110647"/>
            <a:ext cx="52427" cy="15838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627" y="5149313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9092183" y="5146255"/>
            <a:ext cx="52427" cy="14636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627" y="5185576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5529" y="5218454"/>
            <a:ext cx="53962" cy="513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9091099" y="5215397"/>
            <a:ext cx="52518" cy="16493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9141001" y="5185577"/>
            <a:ext cx="23732" cy="2053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9091460" y="5182627"/>
            <a:ext cx="52518" cy="15182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210" y="5084541"/>
            <a:ext cx="6317" cy="249584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9143166" y="5147676"/>
            <a:ext cx="21386" cy="23265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9143436" y="5111959"/>
            <a:ext cx="22018" cy="26215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83" y="5322875"/>
            <a:ext cx="4512" cy="10376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9142263" y="5323204"/>
            <a:ext cx="22108" cy="21845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408" y="5329866"/>
            <a:ext cx="107924" cy="16384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726" y="5334126"/>
            <a:ext cx="96193" cy="862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657" y="5297861"/>
            <a:ext cx="14348" cy="1551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8900" y="5297861"/>
            <a:ext cx="14348" cy="1551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35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4151" y="5297861"/>
            <a:ext cx="14348" cy="1551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1059" y="5238333"/>
            <a:ext cx="7219" cy="82904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>
              <a:lnSpc>
                <a:spcPct val="100000"/>
              </a:lnSpc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28937" y="1881687"/>
            <a:ext cx="4019550" cy="371597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284243" y="2217879"/>
            <a:ext cx="2066572" cy="3188003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56968" y="4963370"/>
            <a:ext cx="1067765" cy="217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1839" y="2580726"/>
            <a:ext cx="1275159" cy="2539604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Client-server paradigm</a:t>
            </a:r>
            <a:endParaRPr lang="en-US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2190883" y="1802509"/>
            <a:ext cx="4476374" cy="3731024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server: 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always-on host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permanent IP address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often in data centers, for scaling</a:t>
            </a:r>
          </a:p>
          <a:p>
            <a:pPr marL="264319" indent="-166688" defTabSz="685800">
              <a:spcBef>
                <a:spcPct val="75000"/>
              </a:spcBef>
              <a:buNone/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clients: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contact, communicate with server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may be intermittently connected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may have dynamic IP addresses</a:t>
            </a:r>
          </a:p>
          <a:p>
            <a:pPr marL="350044" indent="-175022" defTabSz="685800">
              <a:spcBef>
                <a:spcPts val="300"/>
              </a:spcBef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do </a:t>
            </a:r>
            <a:r>
              <a:rPr lang="en-US" altLang="en-US" sz="21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not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communicate directly with each other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examples: HTTP, IMAP, FTP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9025882" y="5069550"/>
            <a:ext cx="161231" cy="30294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None/>
                  <a:defRPr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endParaRPr lang="en-US" altLang="en-US" sz="18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ideo: challenges</a:t>
            </a:r>
          </a:p>
        </p:txBody>
      </p:sp>
      <p:sp>
        <p:nvSpPr>
          <p:cNvPr id="195" name="Rectangle 153">
            <a:extLst>
              <a:ext uri="{FF2B5EF4-FFF2-40B4-BE49-F238E27FC236}">
                <a16:creationId xmlns:a16="http://schemas.microsoft.com/office/drawing/2014/main" id="{F0360033-494E-BF42-811C-9015EDCF8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01" y="1389828"/>
            <a:ext cx="8553400" cy="448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playout constraint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during client video playout, playout timing must match original timing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but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delays are variable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(jitter), so will need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client-side buffer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match continuous playout constraint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034" name="Picture 2" descr="Image result for netflix rebuffering">
            <a:extLst>
              <a:ext uri="{FF2B5EF4-FFF2-40B4-BE49-F238E27FC236}">
                <a16:creationId xmlns:a16="http://schemas.microsoft.com/office/drawing/2014/main" id="{781B3964-3F60-B74D-87BD-9FF56B02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393" y="3044149"/>
            <a:ext cx="2124226" cy="11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3">
            <a:extLst>
              <a:ext uri="{FF2B5EF4-FFF2-40B4-BE49-F238E27FC236}">
                <a16:creationId xmlns:a16="http://schemas.microsoft.com/office/drawing/2014/main" id="{2D8ACF56-1254-EA43-AF00-B0937780F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801" y="4167220"/>
            <a:ext cx="8171815" cy="116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82575" marR="0" lvl="0" indent="-2825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challenges:</a:t>
            </a:r>
          </a:p>
          <a:p>
            <a:pPr marL="6826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interactivity: pause, fast-forward, rewind, jump through video</a:t>
            </a:r>
          </a:p>
          <a:p>
            <a:pPr marL="682625" marR="0" lvl="1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packets may be lost, retransmitted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3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stored </a:t>
            </a:r>
            <a:r>
              <a:rPr lang="en-US" altLang="en-US" dirty="0">
                <a:ea typeface="ＭＳ Ｐゴシック" panose="020B0600070205080204" pitchFamily="34" charset="-128"/>
              </a:rPr>
              <a:t>v</a:t>
            </a:r>
            <a:r>
              <a:rPr lang="en-US" altLang="en-US" sz="4400" dirty="0">
                <a:ea typeface="ＭＳ Ｐゴシック" panose="020B0600070205080204" pitchFamily="34" charset="-128"/>
              </a:rPr>
              <a:t>ideo: playout buffering</a:t>
            </a:r>
          </a:p>
        </p:txBody>
      </p:sp>
      <p:sp>
        <p:nvSpPr>
          <p:cNvPr id="195" name="Line 9">
            <a:extLst>
              <a:ext uri="{FF2B5EF4-FFF2-40B4-BE49-F238E27FC236}">
                <a16:creationId xmlns:a16="http://schemas.microsoft.com/office/drawing/2014/main" id="{A2879A06-676B-2645-9200-7687B4C31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5774" y="1667644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196" name="Line 10">
            <a:extLst>
              <a:ext uri="{FF2B5EF4-FFF2-40B4-BE49-F238E27FC236}">
                <a16:creationId xmlns:a16="http://schemas.microsoft.com/office/drawing/2014/main" id="{0C277100-E592-BE4A-81BB-FCEE0F16D6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6249" y="4510856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197" name="Text Box 58">
            <a:extLst>
              <a:ext uri="{FF2B5EF4-FFF2-40B4-BE49-F238E27FC236}">
                <a16:creationId xmlns:a16="http://schemas.microsoft.com/office/drawing/2014/main" id="{28926672-6078-6B4D-A3A9-0F8C03FF1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7599" y="1770831"/>
            <a:ext cx="18845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    constant bit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   rate video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transmission</a:t>
            </a:r>
          </a:p>
        </p:txBody>
      </p:sp>
      <p:grpSp>
        <p:nvGrpSpPr>
          <p:cNvPr id="198" name="Group 60">
            <a:extLst>
              <a:ext uri="{FF2B5EF4-FFF2-40B4-BE49-F238E27FC236}">
                <a16:creationId xmlns:a16="http://schemas.microsoft.com/office/drawing/2014/main" id="{6210DD39-CD82-1A47-A671-C6E1E92DF70E}"/>
              </a:ext>
            </a:extLst>
          </p:cNvPr>
          <p:cNvGrpSpPr>
            <a:grpSpLocks/>
          </p:cNvGrpSpPr>
          <p:nvPr/>
        </p:nvGrpSpPr>
        <p:grpSpPr bwMode="auto">
          <a:xfrm>
            <a:off x="2826774" y="1997844"/>
            <a:ext cx="2552700" cy="2525712"/>
            <a:chOff x="648" y="1147"/>
            <a:chExt cx="1608" cy="1591"/>
          </a:xfrm>
        </p:grpSpPr>
        <p:grpSp>
          <p:nvGrpSpPr>
            <p:cNvPr id="199" name="Group 61">
              <a:extLst>
                <a:ext uri="{FF2B5EF4-FFF2-40B4-BE49-F238E27FC236}">
                  <a16:creationId xmlns:a16="http://schemas.microsoft.com/office/drawing/2014/main" id="{ABD85516-4FF1-C344-BFB9-73A3F6FA6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215" name="Group 62">
                <a:extLst>
                  <a:ext uri="{FF2B5EF4-FFF2-40B4-BE49-F238E27FC236}">
                    <a16:creationId xmlns:a16="http://schemas.microsoft.com/office/drawing/2014/main" id="{086027DC-6B25-C241-B8C9-FEBDD311A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226" name="Group 63">
                  <a:extLst>
                    <a:ext uri="{FF2B5EF4-FFF2-40B4-BE49-F238E27FC236}">
                      <a16:creationId xmlns:a16="http://schemas.microsoft.com/office/drawing/2014/main" id="{28E8BE44-A8E6-2B43-940A-815DCEC4C3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34" name="Group 64">
                    <a:extLst>
                      <a:ext uri="{FF2B5EF4-FFF2-40B4-BE49-F238E27FC236}">
                        <a16:creationId xmlns:a16="http://schemas.microsoft.com/office/drawing/2014/main" id="{6B9BE568-EF77-CD4A-9005-22142300C8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8" name="Line 65">
                      <a:extLst>
                        <a:ext uri="{FF2B5EF4-FFF2-40B4-BE49-F238E27FC236}">
                          <a16:creationId xmlns:a16="http://schemas.microsoft.com/office/drawing/2014/main" id="{0687693B-9E3C-F04D-9053-65D5D8F93D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9" name="Line 66">
                      <a:extLst>
                        <a:ext uri="{FF2B5EF4-FFF2-40B4-BE49-F238E27FC236}">
                          <a16:creationId xmlns:a16="http://schemas.microsoft.com/office/drawing/2014/main" id="{DD417D04-76E1-A948-AC8A-D4CA4D6CB3C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235" name="Group 67">
                    <a:extLst>
                      <a:ext uri="{FF2B5EF4-FFF2-40B4-BE49-F238E27FC236}">
                        <a16:creationId xmlns:a16="http://schemas.microsoft.com/office/drawing/2014/main" id="{A7A42189-5DDA-0545-BE4F-EFA25AAF3F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6" name="Line 68">
                      <a:extLst>
                        <a:ext uri="{FF2B5EF4-FFF2-40B4-BE49-F238E27FC236}">
                          <a16:creationId xmlns:a16="http://schemas.microsoft.com/office/drawing/2014/main" id="{50AC0BCB-A3E3-AB4C-A202-1D77C93E171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7" name="Line 69">
                      <a:extLst>
                        <a:ext uri="{FF2B5EF4-FFF2-40B4-BE49-F238E27FC236}">
                          <a16:creationId xmlns:a16="http://schemas.microsoft.com/office/drawing/2014/main" id="{BE6AC399-19AF-C649-B200-4C0B9FF6422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227" name="Group 70">
                  <a:extLst>
                    <a:ext uri="{FF2B5EF4-FFF2-40B4-BE49-F238E27FC236}">
                      <a16:creationId xmlns:a16="http://schemas.microsoft.com/office/drawing/2014/main" id="{2CB93727-C3F2-764D-92C8-69C0B80B29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228" name="Group 71">
                    <a:extLst>
                      <a:ext uri="{FF2B5EF4-FFF2-40B4-BE49-F238E27FC236}">
                        <a16:creationId xmlns:a16="http://schemas.microsoft.com/office/drawing/2014/main" id="{A186A73E-EB20-7248-8BB6-E12926A2D0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2" name="Line 72">
                      <a:extLst>
                        <a:ext uri="{FF2B5EF4-FFF2-40B4-BE49-F238E27FC236}">
                          <a16:creationId xmlns:a16="http://schemas.microsoft.com/office/drawing/2014/main" id="{294595A7-42B6-F544-BABC-C613EC7218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3" name="Line 73">
                      <a:extLst>
                        <a:ext uri="{FF2B5EF4-FFF2-40B4-BE49-F238E27FC236}">
                          <a16:creationId xmlns:a16="http://schemas.microsoft.com/office/drawing/2014/main" id="{103FB363-2880-8749-B505-92061192195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229" name="Group 74">
                    <a:extLst>
                      <a:ext uri="{FF2B5EF4-FFF2-40B4-BE49-F238E27FC236}">
                        <a16:creationId xmlns:a16="http://schemas.microsoft.com/office/drawing/2014/main" id="{0C2A5C19-D154-BA4B-B77F-BAC13B85C4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30" name="Line 75">
                      <a:extLst>
                        <a:ext uri="{FF2B5EF4-FFF2-40B4-BE49-F238E27FC236}">
                          <a16:creationId xmlns:a16="http://schemas.microsoft.com/office/drawing/2014/main" id="{AA436D38-A4BD-9F48-ACB6-71E3584679B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231" name="Line 76">
                      <a:extLst>
                        <a:ext uri="{FF2B5EF4-FFF2-40B4-BE49-F238E27FC236}">
                          <a16:creationId xmlns:a16="http://schemas.microsoft.com/office/drawing/2014/main" id="{AD5E16CE-9C60-924E-AEA8-771C8F7BE9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216" name="Group 77">
                <a:extLst>
                  <a:ext uri="{FF2B5EF4-FFF2-40B4-BE49-F238E27FC236}">
                    <a16:creationId xmlns:a16="http://schemas.microsoft.com/office/drawing/2014/main" id="{590906C3-8438-564F-A18A-B01F4CBACB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220" name="Group 78">
                  <a:extLst>
                    <a:ext uri="{FF2B5EF4-FFF2-40B4-BE49-F238E27FC236}">
                      <a16:creationId xmlns:a16="http://schemas.microsoft.com/office/drawing/2014/main" id="{90B7B172-FE74-474A-860F-950A4E5E2F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" name="Line 79">
                    <a:extLst>
                      <a:ext uri="{FF2B5EF4-FFF2-40B4-BE49-F238E27FC236}">
                        <a16:creationId xmlns:a16="http://schemas.microsoft.com/office/drawing/2014/main" id="{DA98A219-B383-CD4D-8C19-E7062BA1CB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25" name="Line 80">
                    <a:extLst>
                      <a:ext uri="{FF2B5EF4-FFF2-40B4-BE49-F238E27FC236}">
                        <a16:creationId xmlns:a16="http://schemas.microsoft.com/office/drawing/2014/main" id="{99DDF2C7-4BB4-444F-88C9-EC97B73784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21" name="Group 81">
                  <a:extLst>
                    <a:ext uri="{FF2B5EF4-FFF2-40B4-BE49-F238E27FC236}">
                      <a16:creationId xmlns:a16="http://schemas.microsoft.com/office/drawing/2014/main" id="{9E407ECB-B0DD-2542-84E4-67E112276A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" name="Line 82">
                    <a:extLst>
                      <a:ext uri="{FF2B5EF4-FFF2-40B4-BE49-F238E27FC236}">
                        <a16:creationId xmlns:a16="http://schemas.microsoft.com/office/drawing/2014/main" id="{7A966565-D20D-BC4D-BFEF-684E75D823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23" name="Line 83">
                    <a:extLst>
                      <a:ext uri="{FF2B5EF4-FFF2-40B4-BE49-F238E27FC236}">
                        <a16:creationId xmlns:a16="http://schemas.microsoft.com/office/drawing/2014/main" id="{DE790389-F96F-3645-8B5C-56C99B7A62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17" name="Group 84">
                <a:extLst>
                  <a:ext uri="{FF2B5EF4-FFF2-40B4-BE49-F238E27FC236}">
                    <a16:creationId xmlns:a16="http://schemas.microsoft.com/office/drawing/2014/main" id="{B44615B9-9107-AE4B-B6B2-5C8842A57D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18" name="Line 85">
                  <a:extLst>
                    <a:ext uri="{FF2B5EF4-FFF2-40B4-BE49-F238E27FC236}">
                      <a16:creationId xmlns:a16="http://schemas.microsoft.com/office/drawing/2014/main" id="{3A621BC4-A685-9B4E-914E-9C7F23251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219" name="Line 86">
                  <a:extLst>
                    <a:ext uri="{FF2B5EF4-FFF2-40B4-BE49-F238E27FC236}">
                      <a16:creationId xmlns:a16="http://schemas.microsoft.com/office/drawing/2014/main" id="{71296EA3-B1E3-434E-B779-CC6E8E6126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200" name="Group 87">
              <a:extLst>
                <a:ext uri="{FF2B5EF4-FFF2-40B4-BE49-F238E27FC236}">
                  <a16:creationId xmlns:a16="http://schemas.microsoft.com/office/drawing/2014/main" id="{B2EFB5FC-1592-8042-A1C0-0B36516D6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201" name="Group 88">
                <a:extLst>
                  <a:ext uri="{FF2B5EF4-FFF2-40B4-BE49-F238E27FC236}">
                    <a16:creationId xmlns:a16="http://schemas.microsoft.com/office/drawing/2014/main" id="{32E73C25-B702-224F-854F-9E057ECBED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209" name="Group 89">
                  <a:extLst>
                    <a:ext uri="{FF2B5EF4-FFF2-40B4-BE49-F238E27FC236}">
                      <a16:creationId xmlns:a16="http://schemas.microsoft.com/office/drawing/2014/main" id="{1B7CB7E1-B153-E14D-8D8A-11207424B6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13" name="Line 90">
                    <a:extLst>
                      <a:ext uri="{FF2B5EF4-FFF2-40B4-BE49-F238E27FC236}">
                        <a16:creationId xmlns:a16="http://schemas.microsoft.com/office/drawing/2014/main" id="{27A6C125-E096-AC4A-9964-A490991328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14" name="Line 91">
                    <a:extLst>
                      <a:ext uri="{FF2B5EF4-FFF2-40B4-BE49-F238E27FC236}">
                        <a16:creationId xmlns:a16="http://schemas.microsoft.com/office/drawing/2014/main" id="{DE0BE3B6-14E9-DF42-B4CC-2E8405F58F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10" name="Group 92">
                  <a:extLst>
                    <a:ext uri="{FF2B5EF4-FFF2-40B4-BE49-F238E27FC236}">
                      <a16:creationId xmlns:a16="http://schemas.microsoft.com/office/drawing/2014/main" id="{877C2484-7A5E-604F-9B08-1724B41CACC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11" name="Line 93">
                    <a:extLst>
                      <a:ext uri="{FF2B5EF4-FFF2-40B4-BE49-F238E27FC236}">
                        <a16:creationId xmlns:a16="http://schemas.microsoft.com/office/drawing/2014/main" id="{D9C04E3F-D0AB-1745-91FE-A097CA11D7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12" name="Line 94">
                    <a:extLst>
                      <a:ext uri="{FF2B5EF4-FFF2-40B4-BE49-F238E27FC236}">
                        <a16:creationId xmlns:a16="http://schemas.microsoft.com/office/drawing/2014/main" id="{EDC1866B-DE17-3A44-A7FF-A42ACFA6A1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02" name="Group 95">
                <a:extLst>
                  <a:ext uri="{FF2B5EF4-FFF2-40B4-BE49-F238E27FC236}">
                    <a16:creationId xmlns:a16="http://schemas.microsoft.com/office/drawing/2014/main" id="{B3FD2508-1A3B-F545-BB35-F836D08E5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203" name="Group 96">
                  <a:extLst>
                    <a:ext uri="{FF2B5EF4-FFF2-40B4-BE49-F238E27FC236}">
                      <a16:creationId xmlns:a16="http://schemas.microsoft.com/office/drawing/2014/main" id="{63FA1812-A241-CA46-94C2-4E003FA31F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07" name="Line 97">
                    <a:extLst>
                      <a:ext uri="{FF2B5EF4-FFF2-40B4-BE49-F238E27FC236}">
                        <a16:creationId xmlns:a16="http://schemas.microsoft.com/office/drawing/2014/main" id="{5DD14580-BC6A-434D-9D65-4334BD0BCF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08" name="Line 98">
                    <a:extLst>
                      <a:ext uri="{FF2B5EF4-FFF2-40B4-BE49-F238E27FC236}">
                        <a16:creationId xmlns:a16="http://schemas.microsoft.com/office/drawing/2014/main" id="{A48F997B-99F2-154D-9314-2BC629216B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04" name="Group 99">
                  <a:extLst>
                    <a:ext uri="{FF2B5EF4-FFF2-40B4-BE49-F238E27FC236}">
                      <a16:creationId xmlns:a16="http://schemas.microsoft.com/office/drawing/2014/main" id="{F8264A2E-19A3-B54A-AAE8-CE725258FF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05" name="Line 100">
                    <a:extLst>
                      <a:ext uri="{FF2B5EF4-FFF2-40B4-BE49-F238E27FC236}">
                        <a16:creationId xmlns:a16="http://schemas.microsoft.com/office/drawing/2014/main" id="{BF8CE0C4-18BD-2D42-A867-062C10FB608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06" name="Line 101">
                    <a:extLst>
                      <a:ext uri="{FF2B5EF4-FFF2-40B4-BE49-F238E27FC236}">
                        <a16:creationId xmlns:a16="http://schemas.microsoft.com/office/drawing/2014/main" id="{1417D3B3-BCF8-4444-B762-8DA06CB377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40" name="Text Box 150">
            <a:extLst>
              <a:ext uri="{FF2B5EF4-FFF2-40B4-BE49-F238E27FC236}">
                <a16:creationId xmlns:a16="http://schemas.microsoft.com/office/drawing/2014/main" id="{F48E0A72-EE06-8747-9412-C085A5FC1DC0}"/>
              </a:ext>
            </a:extLst>
          </p:cNvPr>
          <p:cNvSpPr txBox="1">
            <a:spLocks noChangeArrowheads="1"/>
          </p:cNvSpPr>
          <p:nvPr/>
        </p:nvSpPr>
        <p:spPr bwMode="auto">
          <a:xfrm rot="-5433387">
            <a:off x="1194824" y="2814097"/>
            <a:ext cx="1957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Cumulative data</a:t>
            </a:r>
          </a:p>
        </p:txBody>
      </p:sp>
      <p:sp>
        <p:nvSpPr>
          <p:cNvPr id="241" name="Text Box 154">
            <a:extLst>
              <a:ext uri="{FF2B5EF4-FFF2-40B4-BE49-F238E27FC236}">
                <a16:creationId xmlns:a16="http://schemas.microsoft.com/office/drawing/2014/main" id="{8132C866-C3A3-F54B-8107-0983C1BB4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6999" y="4533081"/>
            <a:ext cx="663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time</a:t>
            </a:r>
          </a:p>
        </p:txBody>
      </p:sp>
      <p:grpSp>
        <p:nvGrpSpPr>
          <p:cNvPr id="242" name="Group 201">
            <a:extLst>
              <a:ext uri="{FF2B5EF4-FFF2-40B4-BE49-F238E27FC236}">
                <a16:creationId xmlns:a16="http://schemas.microsoft.com/office/drawing/2014/main" id="{98B35B39-6845-B44A-A9E2-DDF3A24FBA05}"/>
              </a:ext>
            </a:extLst>
          </p:cNvPr>
          <p:cNvGrpSpPr>
            <a:grpSpLocks/>
          </p:cNvGrpSpPr>
          <p:nvPr/>
        </p:nvGrpSpPr>
        <p:grpSpPr bwMode="auto">
          <a:xfrm>
            <a:off x="4103124" y="2012131"/>
            <a:ext cx="3500438" cy="2520950"/>
            <a:chOff x="1572" y="1156"/>
            <a:chExt cx="2205" cy="1588"/>
          </a:xfrm>
        </p:grpSpPr>
        <p:grpSp>
          <p:nvGrpSpPr>
            <p:cNvPr id="243" name="Group 198">
              <a:extLst>
                <a:ext uri="{FF2B5EF4-FFF2-40B4-BE49-F238E27FC236}">
                  <a16:creationId xmlns:a16="http://schemas.microsoft.com/office/drawing/2014/main" id="{03EED693-FDB3-0940-BE24-338512144B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247" name="Group 106">
                <a:extLst>
                  <a:ext uri="{FF2B5EF4-FFF2-40B4-BE49-F238E27FC236}">
                    <a16:creationId xmlns:a16="http://schemas.microsoft.com/office/drawing/2014/main" id="{249BAAF5-FA7A-D147-ABC6-E05F52DB1C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469" name="Line 107">
                  <a:extLst>
                    <a:ext uri="{FF2B5EF4-FFF2-40B4-BE49-F238E27FC236}">
                      <a16:creationId xmlns:a16="http://schemas.microsoft.com/office/drawing/2014/main" id="{BCEB014D-84F6-CC4F-B058-2BB9795CA9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470" name="Line 108">
                  <a:extLst>
                    <a:ext uri="{FF2B5EF4-FFF2-40B4-BE49-F238E27FC236}">
                      <a16:creationId xmlns:a16="http://schemas.microsoft.com/office/drawing/2014/main" id="{A731394B-CB70-DC48-82B7-B15FFCD67E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48" name="Group 109">
                <a:extLst>
                  <a:ext uri="{FF2B5EF4-FFF2-40B4-BE49-F238E27FC236}">
                    <a16:creationId xmlns:a16="http://schemas.microsoft.com/office/drawing/2014/main" id="{ABBCE7F6-E0A4-9C46-85D9-7B00EE2A1D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467" name="Line 110">
                  <a:extLst>
                    <a:ext uri="{FF2B5EF4-FFF2-40B4-BE49-F238E27FC236}">
                      <a16:creationId xmlns:a16="http://schemas.microsoft.com/office/drawing/2014/main" id="{413794F4-A4DC-BA41-B5A9-710F6654FB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468" name="Line 111">
                  <a:extLst>
                    <a:ext uri="{FF2B5EF4-FFF2-40B4-BE49-F238E27FC236}">
                      <a16:creationId xmlns:a16="http://schemas.microsoft.com/office/drawing/2014/main" id="{C1AA099D-2573-154E-82E2-DCE6505108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49" name="Group 112">
                <a:extLst>
                  <a:ext uri="{FF2B5EF4-FFF2-40B4-BE49-F238E27FC236}">
                    <a16:creationId xmlns:a16="http://schemas.microsoft.com/office/drawing/2014/main" id="{C42BB911-E80C-A34F-974F-1C46657BBA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461" name="Group 113">
                  <a:extLst>
                    <a:ext uri="{FF2B5EF4-FFF2-40B4-BE49-F238E27FC236}">
                      <a16:creationId xmlns:a16="http://schemas.microsoft.com/office/drawing/2014/main" id="{0DFA3004-ECFE-DC44-A8A1-99A4A7737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65" name="Line 114">
                    <a:extLst>
                      <a:ext uri="{FF2B5EF4-FFF2-40B4-BE49-F238E27FC236}">
                        <a16:creationId xmlns:a16="http://schemas.microsoft.com/office/drawing/2014/main" id="{3DEB4882-8A2F-A547-B051-38774E3138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66" name="Line 115">
                    <a:extLst>
                      <a:ext uri="{FF2B5EF4-FFF2-40B4-BE49-F238E27FC236}">
                        <a16:creationId xmlns:a16="http://schemas.microsoft.com/office/drawing/2014/main" id="{B6148270-BC4A-FE49-89B7-92782BEE02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62" name="Group 116">
                  <a:extLst>
                    <a:ext uri="{FF2B5EF4-FFF2-40B4-BE49-F238E27FC236}">
                      <a16:creationId xmlns:a16="http://schemas.microsoft.com/office/drawing/2014/main" id="{8586C9B8-424B-834D-869E-BC829A7C58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63" name="Line 117">
                    <a:extLst>
                      <a:ext uri="{FF2B5EF4-FFF2-40B4-BE49-F238E27FC236}">
                        <a16:creationId xmlns:a16="http://schemas.microsoft.com/office/drawing/2014/main" id="{1FD5AE65-BCFC-EC43-865A-187EBD2DD2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64" name="Line 118">
                    <a:extLst>
                      <a:ext uri="{FF2B5EF4-FFF2-40B4-BE49-F238E27FC236}">
                        <a16:creationId xmlns:a16="http://schemas.microsoft.com/office/drawing/2014/main" id="{33DFFECE-C171-2749-A0BE-91786BD553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50" name="Group 119">
                <a:extLst>
                  <a:ext uri="{FF2B5EF4-FFF2-40B4-BE49-F238E27FC236}">
                    <a16:creationId xmlns:a16="http://schemas.microsoft.com/office/drawing/2014/main" id="{1F5518E3-719F-B14E-B055-6113FFA0D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455" name="Group 120">
                  <a:extLst>
                    <a:ext uri="{FF2B5EF4-FFF2-40B4-BE49-F238E27FC236}">
                      <a16:creationId xmlns:a16="http://schemas.microsoft.com/office/drawing/2014/main" id="{20B31051-705E-9542-AFFC-72559BB0F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59" name="Line 121">
                    <a:extLst>
                      <a:ext uri="{FF2B5EF4-FFF2-40B4-BE49-F238E27FC236}">
                        <a16:creationId xmlns:a16="http://schemas.microsoft.com/office/drawing/2014/main" id="{01BB5816-7204-6647-BB2C-26310485E1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60" name="Line 122">
                    <a:extLst>
                      <a:ext uri="{FF2B5EF4-FFF2-40B4-BE49-F238E27FC236}">
                        <a16:creationId xmlns:a16="http://schemas.microsoft.com/office/drawing/2014/main" id="{4F4B0D82-EAE7-2242-8DF1-F7B4FFACA8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456" name="Group 123">
                  <a:extLst>
                    <a:ext uri="{FF2B5EF4-FFF2-40B4-BE49-F238E27FC236}">
                      <a16:creationId xmlns:a16="http://schemas.microsoft.com/office/drawing/2014/main" id="{83006F75-5500-5748-938E-5D5C5F1A94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57" name="Line 124">
                    <a:extLst>
                      <a:ext uri="{FF2B5EF4-FFF2-40B4-BE49-F238E27FC236}">
                        <a16:creationId xmlns:a16="http://schemas.microsoft.com/office/drawing/2014/main" id="{A2CE2AD8-EED8-BB46-AAA0-229AB680F9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58" name="Line 125">
                    <a:extLst>
                      <a:ext uri="{FF2B5EF4-FFF2-40B4-BE49-F238E27FC236}">
                        <a16:creationId xmlns:a16="http://schemas.microsoft.com/office/drawing/2014/main" id="{9CA3C61B-AAE4-644C-902C-0FB0031DD0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251" name="Group 126">
                <a:extLst>
                  <a:ext uri="{FF2B5EF4-FFF2-40B4-BE49-F238E27FC236}">
                    <a16:creationId xmlns:a16="http://schemas.microsoft.com/office/drawing/2014/main" id="{0D5BD217-3E68-D04C-A046-D2DF3EC87A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65" name="Line 127">
                  <a:extLst>
                    <a:ext uri="{FF2B5EF4-FFF2-40B4-BE49-F238E27FC236}">
                      <a16:creationId xmlns:a16="http://schemas.microsoft.com/office/drawing/2014/main" id="{63421A91-A260-604C-B7EF-CE53173E92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454" name="Line 128">
                  <a:extLst>
                    <a:ext uri="{FF2B5EF4-FFF2-40B4-BE49-F238E27FC236}">
                      <a16:creationId xmlns:a16="http://schemas.microsoft.com/office/drawing/2014/main" id="{5ACCDE26-4AE7-474C-B0E6-D4317E90F0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2" name="Group 131">
                <a:extLst>
                  <a:ext uri="{FF2B5EF4-FFF2-40B4-BE49-F238E27FC236}">
                    <a16:creationId xmlns:a16="http://schemas.microsoft.com/office/drawing/2014/main" id="{C1AC9525-5797-124E-A677-A0A962D778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63" name="Line 132">
                  <a:extLst>
                    <a:ext uri="{FF2B5EF4-FFF2-40B4-BE49-F238E27FC236}">
                      <a16:creationId xmlns:a16="http://schemas.microsoft.com/office/drawing/2014/main" id="{1B85E59A-4AA2-5647-9EEB-87D45C3C98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264" name="Line 133">
                  <a:extLst>
                    <a:ext uri="{FF2B5EF4-FFF2-40B4-BE49-F238E27FC236}">
                      <a16:creationId xmlns:a16="http://schemas.microsoft.com/office/drawing/2014/main" id="{82EE49D4-A79D-D041-AF79-59F7DB5739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3" name="Group 134">
                <a:extLst>
                  <a:ext uri="{FF2B5EF4-FFF2-40B4-BE49-F238E27FC236}">
                    <a16:creationId xmlns:a16="http://schemas.microsoft.com/office/drawing/2014/main" id="{514EDBAD-45E8-C341-9B6D-21A7A489FB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61" name="Line 135">
                  <a:extLst>
                    <a:ext uri="{FF2B5EF4-FFF2-40B4-BE49-F238E27FC236}">
                      <a16:creationId xmlns:a16="http://schemas.microsoft.com/office/drawing/2014/main" id="{C48631F1-3B13-5F46-8A45-26547347B9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  <p:sp>
              <p:nvSpPr>
                <p:cNvPr id="262" name="Line 136">
                  <a:extLst>
                    <a:ext uri="{FF2B5EF4-FFF2-40B4-BE49-F238E27FC236}">
                      <a16:creationId xmlns:a16="http://schemas.microsoft.com/office/drawing/2014/main" id="{2650A6FC-C4D0-F54D-8D69-65B6EC19FF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4" name="Group 137">
                <a:extLst>
                  <a:ext uri="{FF2B5EF4-FFF2-40B4-BE49-F238E27FC236}">
                    <a16:creationId xmlns:a16="http://schemas.microsoft.com/office/drawing/2014/main" id="{E11AEF40-3AE5-6745-964C-3A95695364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255" name="Group 138">
                  <a:extLst>
                    <a:ext uri="{FF2B5EF4-FFF2-40B4-BE49-F238E27FC236}">
                      <a16:creationId xmlns:a16="http://schemas.microsoft.com/office/drawing/2014/main" id="{1A362898-74D2-1544-8CB1-95EA79C25F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59" name="Line 139">
                    <a:extLst>
                      <a:ext uri="{FF2B5EF4-FFF2-40B4-BE49-F238E27FC236}">
                        <a16:creationId xmlns:a16="http://schemas.microsoft.com/office/drawing/2014/main" id="{5C955EC5-AEF2-C840-94BF-ECDF7E721E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60" name="Line 140">
                    <a:extLst>
                      <a:ext uri="{FF2B5EF4-FFF2-40B4-BE49-F238E27FC236}">
                        <a16:creationId xmlns:a16="http://schemas.microsoft.com/office/drawing/2014/main" id="{6DD8161A-D076-C84B-81F0-0A52F1549D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  <p:grpSp>
              <p:nvGrpSpPr>
                <p:cNvPr id="256" name="Group 141">
                  <a:extLst>
                    <a:ext uri="{FF2B5EF4-FFF2-40B4-BE49-F238E27FC236}">
                      <a16:creationId xmlns:a16="http://schemas.microsoft.com/office/drawing/2014/main" id="{C22A4CBA-7C11-AD40-BFCC-9555A0FC6E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57" name="Line 142">
                    <a:extLst>
                      <a:ext uri="{FF2B5EF4-FFF2-40B4-BE49-F238E27FC236}">
                        <a16:creationId xmlns:a16="http://schemas.microsoft.com/office/drawing/2014/main" id="{D34B9002-AD10-5D4B-93B9-4CB7E3CFC3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258" name="Line 143">
                    <a:extLst>
                      <a:ext uri="{FF2B5EF4-FFF2-40B4-BE49-F238E27FC236}">
                        <a16:creationId xmlns:a16="http://schemas.microsoft.com/office/drawing/2014/main" id="{80DF59F4-160E-D045-8986-77B568B3A6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44" name="Text Box 152">
              <a:extLst>
                <a:ext uri="{FF2B5EF4-FFF2-40B4-BE49-F238E27FC236}">
                  <a16:creationId xmlns:a16="http://schemas.microsoft.com/office/drawing/2014/main" id="{7EB75F6E-9A0B-7248-957A-DF95A2A9F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7" y="1724"/>
              <a:ext cx="664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variable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delay</a:t>
              </a:r>
            </a:p>
          </p:txBody>
        </p:sp>
        <p:sp>
          <p:nvSpPr>
            <p:cNvPr id="245" name="Line 153">
              <a:extLst>
                <a:ext uri="{FF2B5EF4-FFF2-40B4-BE49-F238E27FC236}">
                  <a16:creationId xmlns:a16="http://schemas.microsoft.com/office/drawing/2014/main" id="{A758800A-7C03-9644-8754-5F8514AC7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246" name="Text Box 197">
              <a:extLst>
                <a:ext uri="{FF2B5EF4-FFF2-40B4-BE49-F238E27FC236}">
                  <a16:creationId xmlns:a16="http://schemas.microsoft.com/office/drawing/2014/main" id="{E2D57BCC-95D4-B846-8D60-506181360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1" y="1196"/>
              <a:ext cx="87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client video</a:t>
              </a:r>
            </a:p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reception</a:t>
              </a:r>
            </a:p>
          </p:txBody>
        </p:sp>
      </p:grpSp>
      <p:grpSp>
        <p:nvGrpSpPr>
          <p:cNvPr id="471" name="Group 203">
            <a:extLst>
              <a:ext uri="{FF2B5EF4-FFF2-40B4-BE49-F238E27FC236}">
                <a16:creationId xmlns:a16="http://schemas.microsoft.com/office/drawing/2014/main" id="{0A5D4D99-D2D3-5145-8C99-4359533C8DB5}"/>
              </a:ext>
            </a:extLst>
          </p:cNvPr>
          <p:cNvGrpSpPr>
            <a:grpSpLocks/>
          </p:cNvGrpSpPr>
          <p:nvPr/>
        </p:nvGrpSpPr>
        <p:grpSpPr bwMode="auto">
          <a:xfrm>
            <a:off x="4582549" y="1983556"/>
            <a:ext cx="5226054" cy="3214688"/>
            <a:chOff x="1874" y="1138"/>
            <a:chExt cx="3292" cy="2025"/>
          </a:xfrm>
        </p:grpSpPr>
        <p:grpSp>
          <p:nvGrpSpPr>
            <p:cNvPr id="472" name="Group 155">
              <a:extLst>
                <a:ext uri="{FF2B5EF4-FFF2-40B4-BE49-F238E27FC236}">
                  <a16:creationId xmlns:a16="http://schemas.microsoft.com/office/drawing/2014/main" id="{07264358-3F6F-F34E-A331-1214EAB80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477" name="Group 156">
                <a:extLst>
                  <a:ext uri="{FF2B5EF4-FFF2-40B4-BE49-F238E27FC236}">
                    <a16:creationId xmlns:a16="http://schemas.microsoft.com/office/drawing/2014/main" id="{E2731D05-9C4A-504E-ADE0-6F211B66B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493" name="Group 157">
                  <a:extLst>
                    <a:ext uri="{FF2B5EF4-FFF2-40B4-BE49-F238E27FC236}">
                      <a16:creationId xmlns:a16="http://schemas.microsoft.com/office/drawing/2014/main" id="{7FC78464-051F-134D-8FAE-FBAF0F550A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504" name="Group 158">
                    <a:extLst>
                      <a:ext uri="{FF2B5EF4-FFF2-40B4-BE49-F238E27FC236}">
                        <a16:creationId xmlns:a16="http://schemas.microsoft.com/office/drawing/2014/main" id="{3F92BA0B-BE53-FA46-BC59-59D252B71F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512" name="Group 159">
                      <a:extLst>
                        <a:ext uri="{FF2B5EF4-FFF2-40B4-BE49-F238E27FC236}">
                          <a16:creationId xmlns:a16="http://schemas.microsoft.com/office/drawing/2014/main" id="{085B4E92-95EE-3643-A0DC-D7033658CC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16" name="Line 160">
                        <a:extLst>
                          <a:ext uri="{FF2B5EF4-FFF2-40B4-BE49-F238E27FC236}">
                            <a16:creationId xmlns:a16="http://schemas.microsoft.com/office/drawing/2014/main" id="{4CCBADDF-3AAD-244C-84F2-955713D33B5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17" name="Line 161">
                        <a:extLst>
                          <a:ext uri="{FF2B5EF4-FFF2-40B4-BE49-F238E27FC236}">
                            <a16:creationId xmlns:a16="http://schemas.microsoft.com/office/drawing/2014/main" id="{60DD74BD-68A2-D642-9D61-2E97298246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513" name="Group 162">
                      <a:extLst>
                        <a:ext uri="{FF2B5EF4-FFF2-40B4-BE49-F238E27FC236}">
                          <a16:creationId xmlns:a16="http://schemas.microsoft.com/office/drawing/2014/main" id="{C1989A72-D268-824D-9875-979E1F6D21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14" name="Line 163">
                        <a:extLst>
                          <a:ext uri="{FF2B5EF4-FFF2-40B4-BE49-F238E27FC236}">
                            <a16:creationId xmlns:a16="http://schemas.microsoft.com/office/drawing/2014/main" id="{E2822205-D42B-A942-A638-4E9E35216C0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15" name="Line 164">
                        <a:extLst>
                          <a:ext uri="{FF2B5EF4-FFF2-40B4-BE49-F238E27FC236}">
                            <a16:creationId xmlns:a16="http://schemas.microsoft.com/office/drawing/2014/main" id="{CBDD1753-3892-2E48-9E57-9DF5FF1106E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505" name="Group 165">
                    <a:extLst>
                      <a:ext uri="{FF2B5EF4-FFF2-40B4-BE49-F238E27FC236}">
                        <a16:creationId xmlns:a16="http://schemas.microsoft.com/office/drawing/2014/main" id="{E13E93F8-7EEA-CD42-AF90-CE67AC1026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506" name="Group 166">
                      <a:extLst>
                        <a:ext uri="{FF2B5EF4-FFF2-40B4-BE49-F238E27FC236}">
                          <a16:creationId xmlns:a16="http://schemas.microsoft.com/office/drawing/2014/main" id="{40324903-D84E-FE42-8880-F5D6F8A53F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10" name="Line 167">
                        <a:extLst>
                          <a:ext uri="{FF2B5EF4-FFF2-40B4-BE49-F238E27FC236}">
                            <a16:creationId xmlns:a16="http://schemas.microsoft.com/office/drawing/2014/main" id="{B3E7679D-902C-D144-A1D7-B871E1CE6AC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11" name="Line 168">
                        <a:extLst>
                          <a:ext uri="{FF2B5EF4-FFF2-40B4-BE49-F238E27FC236}">
                            <a16:creationId xmlns:a16="http://schemas.microsoft.com/office/drawing/2014/main" id="{3CDD5500-6D60-1041-B4A6-4098D994E12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507" name="Group 169">
                      <a:extLst>
                        <a:ext uri="{FF2B5EF4-FFF2-40B4-BE49-F238E27FC236}">
                          <a16:creationId xmlns:a16="http://schemas.microsoft.com/office/drawing/2014/main" id="{9B075E85-842D-8943-A399-F54A797ECE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508" name="Line 170">
                        <a:extLst>
                          <a:ext uri="{FF2B5EF4-FFF2-40B4-BE49-F238E27FC236}">
                            <a16:creationId xmlns:a16="http://schemas.microsoft.com/office/drawing/2014/main" id="{9D762FA7-59F0-DA45-9D27-B2CF3B8BA56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  <p:sp>
                    <p:nvSpPr>
                      <p:cNvPr id="509" name="Line 171">
                        <a:extLst>
                          <a:ext uri="{FF2B5EF4-FFF2-40B4-BE49-F238E27FC236}">
                            <a16:creationId xmlns:a16="http://schemas.microsoft.com/office/drawing/2014/main" id="{087EFDEE-BDC8-064C-88E6-C6513D297CE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A3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94" name="Group 172">
                  <a:extLst>
                    <a:ext uri="{FF2B5EF4-FFF2-40B4-BE49-F238E27FC236}">
                      <a16:creationId xmlns:a16="http://schemas.microsoft.com/office/drawing/2014/main" id="{647341C8-FCBB-8240-BABA-9DA1ABC3B5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98" name="Group 173">
                    <a:extLst>
                      <a:ext uri="{FF2B5EF4-FFF2-40B4-BE49-F238E27FC236}">
                        <a16:creationId xmlns:a16="http://schemas.microsoft.com/office/drawing/2014/main" id="{99A07B8A-25DE-DB4F-B10F-551AD575115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02" name="Line 174">
                      <a:extLst>
                        <a:ext uri="{FF2B5EF4-FFF2-40B4-BE49-F238E27FC236}">
                          <a16:creationId xmlns:a16="http://schemas.microsoft.com/office/drawing/2014/main" id="{459607AA-BBEC-A64A-A370-920FB0AA666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503" name="Line 175">
                      <a:extLst>
                        <a:ext uri="{FF2B5EF4-FFF2-40B4-BE49-F238E27FC236}">
                          <a16:creationId xmlns:a16="http://schemas.microsoft.com/office/drawing/2014/main" id="{A9BA5078-706D-CA40-8B4F-E87C7F4DED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99" name="Group 176">
                    <a:extLst>
                      <a:ext uri="{FF2B5EF4-FFF2-40B4-BE49-F238E27FC236}">
                        <a16:creationId xmlns:a16="http://schemas.microsoft.com/office/drawing/2014/main" id="{C5B29228-B2C4-104D-8F6E-7762235082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00" name="Line 177">
                      <a:extLst>
                        <a:ext uri="{FF2B5EF4-FFF2-40B4-BE49-F238E27FC236}">
                          <a16:creationId xmlns:a16="http://schemas.microsoft.com/office/drawing/2014/main" id="{AB6FB84E-6945-224D-9263-1A3379FADD9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501" name="Line 178">
                      <a:extLst>
                        <a:ext uri="{FF2B5EF4-FFF2-40B4-BE49-F238E27FC236}">
                          <a16:creationId xmlns:a16="http://schemas.microsoft.com/office/drawing/2014/main" id="{EACF4AEF-2DA0-BF4C-860B-B166C57159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495" name="Group 179">
                  <a:extLst>
                    <a:ext uri="{FF2B5EF4-FFF2-40B4-BE49-F238E27FC236}">
                      <a16:creationId xmlns:a16="http://schemas.microsoft.com/office/drawing/2014/main" id="{B94E0988-88DB-A949-B923-553FDE2D79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496" name="Line 180">
                    <a:extLst>
                      <a:ext uri="{FF2B5EF4-FFF2-40B4-BE49-F238E27FC236}">
                        <a16:creationId xmlns:a16="http://schemas.microsoft.com/office/drawing/2014/main" id="{7610B0EF-3671-9B47-8937-955B079514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  <p:sp>
                <p:nvSpPr>
                  <p:cNvPr id="497" name="Line 181">
                    <a:extLst>
                      <a:ext uri="{FF2B5EF4-FFF2-40B4-BE49-F238E27FC236}">
                        <a16:creationId xmlns:a16="http://schemas.microsoft.com/office/drawing/2014/main" id="{1BD97D86-FC68-8941-AE16-6F13A0D4BE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A3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/>
                    </a:endParaRPr>
                  </a:p>
                </p:txBody>
              </p:sp>
            </p:grpSp>
          </p:grpSp>
          <p:grpSp>
            <p:nvGrpSpPr>
              <p:cNvPr id="478" name="Group 182">
                <a:extLst>
                  <a:ext uri="{FF2B5EF4-FFF2-40B4-BE49-F238E27FC236}">
                    <a16:creationId xmlns:a16="http://schemas.microsoft.com/office/drawing/2014/main" id="{91BD84F8-614F-EE49-8B30-EB628E008C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479" name="Group 183">
                  <a:extLst>
                    <a:ext uri="{FF2B5EF4-FFF2-40B4-BE49-F238E27FC236}">
                      <a16:creationId xmlns:a16="http://schemas.microsoft.com/office/drawing/2014/main" id="{6B3D007C-D887-E846-ABE5-9D65BE55F5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87" name="Group 184">
                    <a:extLst>
                      <a:ext uri="{FF2B5EF4-FFF2-40B4-BE49-F238E27FC236}">
                        <a16:creationId xmlns:a16="http://schemas.microsoft.com/office/drawing/2014/main" id="{0F4A8FB1-234D-A74B-A92E-F105987D2A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91" name="Line 185">
                      <a:extLst>
                        <a:ext uri="{FF2B5EF4-FFF2-40B4-BE49-F238E27FC236}">
                          <a16:creationId xmlns:a16="http://schemas.microsoft.com/office/drawing/2014/main" id="{D952B360-FBAF-2741-81A1-732D48B651B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92" name="Line 186">
                      <a:extLst>
                        <a:ext uri="{FF2B5EF4-FFF2-40B4-BE49-F238E27FC236}">
                          <a16:creationId xmlns:a16="http://schemas.microsoft.com/office/drawing/2014/main" id="{AEAD8438-5EA8-234A-A2B5-555235A30D9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88" name="Group 187">
                    <a:extLst>
                      <a:ext uri="{FF2B5EF4-FFF2-40B4-BE49-F238E27FC236}">
                        <a16:creationId xmlns:a16="http://schemas.microsoft.com/office/drawing/2014/main" id="{577925E6-FFEB-3A40-9E76-8B98C0C87A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89" name="Line 188">
                      <a:extLst>
                        <a:ext uri="{FF2B5EF4-FFF2-40B4-BE49-F238E27FC236}">
                          <a16:creationId xmlns:a16="http://schemas.microsoft.com/office/drawing/2014/main" id="{2E6E6815-69E5-D04B-9ABA-E40A83C882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90" name="Line 189">
                      <a:extLst>
                        <a:ext uri="{FF2B5EF4-FFF2-40B4-BE49-F238E27FC236}">
                          <a16:creationId xmlns:a16="http://schemas.microsoft.com/office/drawing/2014/main" id="{8BCCFECC-5324-5845-A48C-BB1D60CCAC6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480" name="Group 190">
                  <a:extLst>
                    <a:ext uri="{FF2B5EF4-FFF2-40B4-BE49-F238E27FC236}">
                      <a16:creationId xmlns:a16="http://schemas.microsoft.com/office/drawing/2014/main" id="{61B305A6-EEB9-964C-9E04-C9D42306C3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81" name="Group 191">
                    <a:extLst>
                      <a:ext uri="{FF2B5EF4-FFF2-40B4-BE49-F238E27FC236}">
                        <a16:creationId xmlns:a16="http://schemas.microsoft.com/office/drawing/2014/main" id="{FCF6C6CD-53CA-294C-9163-FFBDA5D874D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85" name="Line 192">
                      <a:extLst>
                        <a:ext uri="{FF2B5EF4-FFF2-40B4-BE49-F238E27FC236}">
                          <a16:creationId xmlns:a16="http://schemas.microsoft.com/office/drawing/2014/main" id="{710DA281-9270-3141-831A-EF64A8D11BD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86" name="Line 193">
                      <a:extLst>
                        <a:ext uri="{FF2B5EF4-FFF2-40B4-BE49-F238E27FC236}">
                          <a16:creationId xmlns:a16="http://schemas.microsoft.com/office/drawing/2014/main" id="{D28C55A7-2B25-F842-9E06-6A5686B46B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82" name="Group 194">
                    <a:extLst>
                      <a:ext uri="{FF2B5EF4-FFF2-40B4-BE49-F238E27FC236}">
                        <a16:creationId xmlns:a16="http://schemas.microsoft.com/office/drawing/2014/main" id="{DEEA721B-C219-8245-A0C0-33633AEDE7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483" name="Line 195">
                      <a:extLst>
                        <a:ext uri="{FF2B5EF4-FFF2-40B4-BE49-F238E27FC236}">
                          <a16:creationId xmlns:a16="http://schemas.microsoft.com/office/drawing/2014/main" id="{0A50F111-740E-7940-AB52-4CFF0F471D8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  <p:sp>
                  <p:nvSpPr>
                    <p:cNvPr id="484" name="Line 196">
                      <a:extLst>
                        <a:ext uri="{FF2B5EF4-FFF2-40B4-BE49-F238E27FC236}">
                          <a16:creationId xmlns:a16="http://schemas.microsoft.com/office/drawing/2014/main" id="{90766983-5BAF-F14B-8DDD-484D026ADE3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A3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473" name="Text Box 199">
              <a:extLst>
                <a:ext uri="{FF2B5EF4-FFF2-40B4-BE49-F238E27FC236}">
                  <a16:creationId xmlns:a16="http://schemas.microsoft.com/office/drawing/2014/main" id="{3A6E3EE9-BAAF-5B45-BD91-B018F71B8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" y="1225"/>
              <a:ext cx="1210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       constant bit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     rate video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 playout at client</a:t>
              </a:r>
            </a:p>
          </p:txBody>
        </p:sp>
        <p:grpSp>
          <p:nvGrpSpPr>
            <p:cNvPr id="474" name="Group 202">
              <a:extLst>
                <a:ext uri="{FF2B5EF4-FFF2-40B4-BE49-F238E27FC236}">
                  <a16:creationId xmlns:a16="http://schemas.microsoft.com/office/drawing/2014/main" id="{B198ACDA-9CD7-7242-AB89-3C394AE5E3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4" y="2756"/>
              <a:ext cx="1059" cy="407"/>
              <a:chOff x="1874" y="2756"/>
              <a:chExt cx="1059" cy="407"/>
            </a:xfrm>
          </p:grpSpPr>
          <p:sp>
            <p:nvSpPr>
              <p:cNvPr id="475" name="Text Box 144">
                <a:extLst>
                  <a:ext uri="{FF2B5EF4-FFF2-40B4-BE49-F238E27FC236}">
                    <a16:creationId xmlns:a16="http://schemas.microsoft.com/office/drawing/2014/main" id="{42AFCD94-B607-E042-AA0B-D3DA37548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4" y="2756"/>
                <a:ext cx="1059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rPr>
                  <a:t>client playout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/>
                  </a:rPr>
                  <a:t>delay</a:t>
                </a:r>
              </a:p>
            </p:txBody>
          </p:sp>
          <p:sp>
            <p:nvSpPr>
              <p:cNvPr id="476" name="Line 200">
                <a:extLst>
                  <a:ext uri="{FF2B5EF4-FFF2-40B4-BE49-F238E27FC236}">
                    <a16:creationId xmlns:a16="http://schemas.microsoft.com/office/drawing/2014/main" id="{B2F37120-6CC9-8B41-A98D-BBB28D8C4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8" y="2952"/>
                <a:ext cx="905" cy="0"/>
              </a:xfrm>
              <a:prstGeom prst="line">
                <a:avLst/>
              </a:prstGeom>
              <a:noFill/>
              <a:ln w="19050">
                <a:solidFill>
                  <a:srgbClr val="010086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518" name="Group 206">
            <a:extLst>
              <a:ext uri="{FF2B5EF4-FFF2-40B4-BE49-F238E27FC236}">
                <a16:creationId xmlns:a16="http://schemas.microsoft.com/office/drawing/2014/main" id="{1D57C5D2-2C50-2F46-9BEF-96B0205E9727}"/>
              </a:ext>
            </a:extLst>
          </p:cNvPr>
          <p:cNvGrpSpPr>
            <a:grpSpLocks/>
          </p:cNvGrpSpPr>
          <p:nvPr/>
        </p:nvGrpSpPr>
        <p:grpSpPr bwMode="auto">
          <a:xfrm>
            <a:off x="6060511" y="3126165"/>
            <a:ext cx="534988" cy="923926"/>
            <a:chOff x="2822" y="1854"/>
            <a:chExt cx="337" cy="582"/>
          </a:xfrm>
        </p:grpSpPr>
        <p:sp>
          <p:nvSpPr>
            <p:cNvPr id="519" name="Line 204">
              <a:extLst>
                <a:ext uri="{FF2B5EF4-FFF2-40B4-BE49-F238E27FC236}">
                  <a16:creationId xmlns:a16="http://schemas.microsoft.com/office/drawing/2014/main" id="{2A631B38-97FE-2F4B-B874-714F6ADE13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0000A3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520" name="Text Box 205">
              <a:extLst>
                <a:ext uri="{FF2B5EF4-FFF2-40B4-BE49-F238E27FC236}">
                  <a16:creationId xmlns:a16="http://schemas.microsoft.com/office/drawing/2014/main" id="{F78B503E-7C5A-E04D-917B-32B040F9B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707" y="1969"/>
              <a:ext cx="567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buffered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/>
                </a:rPr>
                <a:t>video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</p:grpSp>
      <p:sp>
        <p:nvSpPr>
          <p:cNvPr id="521" name="Rectangle 208">
            <a:extLst>
              <a:ext uri="{FF2B5EF4-FFF2-40B4-BE49-F238E27FC236}">
                <a16:creationId xmlns:a16="http://schemas.microsoft.com/office/drawing/2014/main" id="{19B23E15-1132-3D4B-A1F4-6A0D9B2054BA}"/>
              </a:ext>
            </a:extLst>
          </p:cNvPr>
          <p:cNvSpPr txBox="1">
            <a:spLocks noChangeArrowheads="1"/>
          </p:cNvSpPr>
          <p:nvPr/>
        </p:nvSpPr>
        <p:spPr>
          <a:xfrm>
            <a:off x="1252768" y="5367320"/>
            <a:ext cx="10515599" cy="88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client-side buffering and playout delay: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compensate for network-added delay, delay jitter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9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build="p" autoUpdateAnimBg="0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multimedia: DASH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86288FC-1EC1-EF4E-A6E3-F04D9EE4709E}"/>
              </a:ext>
            </a:extLst>
          </p:cNvPr>
          <p:cNvSpPr txBox="1">
            <a:spLocks noChangeArrowheads="1"/>
          </p:cNvSpPr>
          <p:nvPr/>
        </p:nvSpPr>
        <p:spPr>
          <a:xfrm>
            <a:off x="822435" y="1484670"/>
            <a:ext cx="10369274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divides video file into multiple chunks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chunk encoded at multiple different rates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rate encodings stored in different files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files replicated in various CDN nodes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manifest file: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provides URLs for different chunks</a:t>
            </a:r>
          </a:p>
        </p:txBody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232E2937-932A-8140-A56C-A78B8BFCFF64}"/>
              </a:ext>
            </a:extLst>
          </p:cNvPr>
          <p:cNvGrpSpPr>
            <a:grpSpLocks/>
          </p:cNvGrpSpPr>
          <p:nvPr/>
        </p:nvGrpSpPr>
        <p:grpSpPr bwMode="auto">
          <a:xfrm>
            <a:off x="10418918" y="2387938"/>
            <a:ext cx="1331627" cy="1083147"/>
            <a:chOff x="1842724" y="2867233"/>
            <a:chExt cx="5649912" cy="3416300"/>
          </a:xfrm>
        </p:grpSpPr>
        <p:sp>
          <p:nvSpPr>
            <p:cNvPr id="57" name="AutoShape 99">
              <a:extLst>
                <a:ext uri="{FF2B5EF4-FFF2-40B4-BE49-F238E27FC236}">
                  <a16:creationId xmlns:a16="http://schemas.microsoft.com/office/drawing/2014/main" id="{5055D5A0-B7B0-8947-9D7F-F28A31600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87">
              <a:extLst>
                <a:ext uri="{FF2B5EF4-FFF2-40B4-BE49-F238E27FC236}">
                  <a16:creationId xmlns:a16="http://schemas.microsoft.com/office/drawing/2014/main" id="{13B28B0D-9C67-5D40-8231-3A83B9C16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1" name="Group 349">
            <a:extLst>
              <a:ext uri="{FF2B5EF4-FFF2-40B4-BE49-F238E27FC236}">
                <a16:creationId xmlns:a16="http://schemas.microsoft.com/office/drawing/2014/main" id="{431C7441-FEA9-E649-870D-E4A204A68EA2}"/>
              </a:ext>
            </a:extLst>
          </p:cNvPr>
          <p:cNvGrpSpPr>
            <a:grpSpLocks/>
          </p:cNvGrpSpPr>
          <p:nvPr/>
        </p:nvGrpSpPr>
        <p:grpSpPr bwMode="auto">
          <a:xfrm>
            <a:off x="10897863" y="2829271"/>
            <a:ext cx="427844" cy="454118"/>
            <a:chOff x="4437" y="1472"/>
            <a:chExt cx="427" cy="418"/>
          </a:xfrm>
        </p:grpSpPr>
        <p:sp>
          <p:nvSpPr>
            <p:cNvPr id="152" name="Rectangle 350">
              <a:extLst>
                <a:ext uri="{FF2B5EF4-FFF2-40B4-BE49-F238E27FC236}">
                  <a16:creationId xmlns:a16="http://schemas.microsoft.com/office/drawing/2014/main" id="{5CB65625-7D77-2D48-9EBF-E0DD7EB55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53" name="Rectangle 351">
              <a:extLst>
                <a:ext uri="{FF2B5EF4-FFF2-40B4-BE49-F238E27FC236}">
                  <a16:creationId xmlns:a16="http://schemas.microsoft.com/office/drawing/2014/main" id="{9179FB7F-3949-174E-9E9E-A161E0EF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54" name="Rectangle 352">
              <a:extLst>
                <a:ext uri="{FF2B5EF4-FFF2-40B4-BE49-F238E27FC236}">
                  <a16:creationId xmlns:a16="http://schemas.microsoft.com/office/drawing/2014/main" id="{7E315010-D1DB-594B-B06F-DFFAAC62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155" name="Rectangle 353">
              <a:extLst>
                <a:ext uri="{FF2B5EF4-FFF2-40B4-BE49-F238E27FC236}">
                  <a16:creationId xmlns:a16="http://schemas.microsoft.com/office/drawing/2014/main" id="{03963D0C-B78F-CD4C-82A8-1D695049C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sp>
        <p:nvSpPr>
          <p:cNvPr id="156" name="Freeform 1287">
            <a:extLst>
              <a:ext uri="{FF2B5EF4-FFF2-40B4-BE49-F238E27FC236}">
                <a16:creationId xmlns:a16="http://schemas.microsoft.com/office/drawing/2014/main" id="{77B492B9-F4A6-AA4F-886C-26D56EDFBA9C}"/>
              </a:ext>
            </a:extLst>
          </p:cNvPr>
          <p:cNvSpPr>
            <a:spLocks/>
          </p:cNvSpPr>
          <p:nvPr/>
        </p:nvSpPr>
        <p:spPr bwMode="auto">
          <a:xfrm>
            <a:off x="8707673" y="2598154"/>
            <a:ext cx="1464890" cy="840879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7" name="Straight Connector 45">
            <a:extLst>
              <a:ext uri="{FF2B5EF4-FFF2-40B4-BE49-F238E27FC236}">
                <a16:creationId xmlns:a16="http://schemas.microsoft.com/office/drawing/2014/main" id="{EF812D6A-3887-5D48-A2A7-90D0F18585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93059" y="3030964"/>
            <a:ext cx="2202124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Box 64">
            <a:extLst>
              <a:ext uri="{FF2B5EF4-FFF2-40B4-BE49-F238E27FC236}">
                <a16:creationId xmlns:a16="http://schemas.microsoft.com/office/drawing/2014/main" id="{47349889-E81A-C242-9729-98BDB7A6D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4758" y="3478691"/>
            <a:ext cx="483955" cy="25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0AB0D303-D269-7F44-8600-794F5467067C}"/>
              </a:ext>
            </a:extLst>
          </p:cNvPr>
          <p:cNvSpPr/>
          <p:nvPr/>
        </p:nvSpPr>
        <p:spPr>
          <a:xfrm>
            <a:off x="9433447" y="2723465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7CE77C4C-F0D2-6344-8886-D4BFC98A935F}"/>
              </a:ext>
            </a:extLst>
          </p:cNvPr>
          <p:cNvSpPr/>
          <p:nvPr/>
        </p:nvSpPr>
        <p:spPr>
          <a:xfrm flipV="1">
            <a:off x="9441126" y="3152158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D8A0B99-F17E-9048-89FF-C5E63CBAF4A2}"/>
              </a:ext>
            </a:extLst>
          </p:cNvPr>
          <p:cNvGrpSpPr/>
          <p:nvPr/>
        </p:nvGrpSpPr>
        <p:grpSpPr>
          <a:xfrm>
            <a:off x="10236017" y="2762935"/>
            <a:ext cx="351378" cy="523220"/>
            <a:chOff x="10485997" y="1295948"/>
            <a:chExt cx="351378" cy="523220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36856DC-DFE0-7C40-ABCD-4AD555F9A214}"/>
                </a:ext>
              </a:extLst>
            </p:cNvPr>
            <p:cNvSpPr/>
            <p:nvPr/>
          </p:nvSpPr>
          <p:spPr>
            <a:xfrm>
              <a:off x="10492576" y="1381467"/>
              <a:ext cx="342078" cy="34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96EFC4C-7C92-AA47-8E56-845F6C38BF12}"/>
                </a:ext>
              </a:extLst>
            </p:cNvPr>
            <p:cNvSpPr txBox="1"/>
            <p:nvPr/>
          </p:nvSpPr>
          <p:spPr>
            <a:xfrm>
              <a:off x="10485997" y="1295948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243" name="Rectangle 3">
            <a:extLst>
              <a:ext uri="{FF2B5EF4-FFF2-40B4-BE49-F238E27FC236}">
                <a16:creationId xmlns:a16="http://schemas.microsoft.com/office/drawing/2014/main" id="{09884CFC-62B5-6946-85A6-0910ED9BC848}"/>
              </a:ext>
            </a:extLst>
          </p:cNvPr>
          <p:cNvSpPr txBox="1">
            <a:spLocks noChangeArrowheads="1"/>
          </p:cNvSpPr>
          <p:nvPr/>
        </p:nvSpPr>
        <p:spPr>
          <a:xfrm>
            <a:off x="857469" y="4086563"/>
            <a:ext cx="10369274" cy="256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periodically estimates server-to-client bandwidth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consulting manifest, requests one chunk at a time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chooses maximum coding rate sustainable given current bandwidth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 choose different coding rates at different points in time (depending on available bandwidth at time), and from different servers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16C6FF-6A10-6041-9BDF-81CF75A59CA8}"/>
              </a:ext>
            </a:extLst>
          </p:cNvPr>
          <p:cNvGrpSpPr/>
          <p:nvPr/>
        </p:nvGrpSpPr>
        <p:grpSpPr>
          <a:xfrm>
            <a:off x="7793102" y="2318615"/>
            <a:ext cx="943482" cy="1132486"/>
            <a:chOff x="7698509" y="2176725"/>
            <a:chExt cx="943482" cy="1132486"/>
          </a:xfrm>
        </p:grpSpPr>
        <p:grpSp>
          <p:nvGrpSpPr>
            <p:cNvPr id="60" name="Group 249">
              <a:extLst>
                <a:ext uri="{FF2B5EF4-FFF2-40B4-BE49-F238E27FC236}">
                  <a16:creationId xmlns:a16="http://schemas.microsoft.com/office/drawing/2014/main" id="{48BBCEB5-A9FB-2642-93D9-9545FFA86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8261" y="2771439"/>
              <a:ext cx="269531" cy="537772"/>
              <a:chOff x="4140" y="429"/>
              <a:chExt cx="1425" cy="2396"/>
            </a:xfrm>
          </p:grpSpPr>
          <p:sp>
            <p:nvSpPr>
              <p:cNvPr id="66" name="Freeform 250">
                <a:extLst>
                  <a:ext uri="{FF2B5EF4-FFF2-40B4-BE49-F238E27FC236}">
                    <a16:creationId xmlns:a16="http://schemas.microsoft.com/office/drawing/2014/main" id="{E5578A76-629A-7C4E-929B-B31E9800D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251">
                <a:extLst>
                  <a:ext uri="{FF2B5EF4-FFF2-40B4-BE49-F238E27FC236}">
                    <a16:creationId xmlns:a16="http://schemas.microsoft.com/office/drawing/2014/main" id="{1A5867E7-D752-BB44-9E06-DF75CD8E9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8" name="Freeform 252">
                <a:extLst>
                  <a:ext uri="{FF2B5EF4-FFF2-40B4-BE49-F238E27FC236}">
                    <a16:creationId xmlns:a16="http://schemas.microsoft.com/office/drawing/2014/main" id="{18A99A20-76B3-D94B-BCB7-5A84A51A3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253">
                <a:extLst>
                  <a:ext uri="{FF2B5EF4-FFF2-40B4-BE49-F238E27FC236}">
                    <a16:creationId xmlns:a16="http://schemas.microsoft.com/office/drawing/2014/main" id="{A9BB3F94-5FEF-EF4E-97B6-7F746CE25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254">
                <a:extLst>
                  <a:ext uri="{FF2B5EF4-FFF2-40B4-BE49-F238E27FC236}">
                    <a16:creationId xmlns:a16="http://schemas.microsoft.com/office/drawing/2014/main" id="{24798097-207A-DE46-ABC7-D6731BD9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71" name="Group 255">
                <a:extLst>
                  <a:ext uri="{FF2B5EF4-FFF2-40B4-BE49-F238E27FC236}">
                    <a16:creationId xmlns:a16="http://schemas.microsoft.com/office/drawing/2014/main" id="{CE875205-8C0D-754E-8E36-32A41C820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9" name="AutoShape 256">
                  <a:extLst>
                    <a:ext uri="{FF2B5EF4-FFF2-40B4-BE49-F238E27FC236}">
                      <a16:creationId xmlns:a16="http://schemas.microsoft.com/office/drawing/2014/main" id="{7F68C377-96A4-A844-B707-FF5A78DCF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7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50" name="AutoShape 257">
                  <a:extLst>
                    <a:ext uri="{FF2B5EF4-FFF2-40B4-BE49-F238E27FC236}">
                      <a16:creationId xmlns:a16="http://schemas.microsoft.com/office/drawing/2014/main" id="{FBBE8A7F-E64A-EE41-B2D4-AD4E2707D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0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2" name="Rectangle 258">
                <a:extLst>
                  <a:ext uri="{FF2B5EF4-FFF2-40B4-BE49-F238E27FC236}">
                    <a16:creationId xmlns:a16="http://schemas.microsoft.com/office/drawing/2014/main" id="{B39571E5-0FFF-0740-AC4C-800173B23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20"/>
                <a:ext cx="593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73" name="Group 259">
                <a:extLst>
                  <a:ext uri="{FF2B5EF4-FFF2-40B4-BE49-F238E27FC236}">
                    <a16:creationId xmlns:a16="http://schemas.microsoft.com/office/drawing/2014/main" id="{2FFD7F69-CFA4-8345-9CDD-4D7CBE793A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7" name="AutoShape 260">
                  <a:extLst>
                    <a:ext uri="{FF2B5EF4-FFF2-40B4-BE49-F238E27FC236}">
                      <a16:creationId xmlns:a16="http://schemas.microsoft.com/office/drawing/2014/main" id="{C18E76AE-324F-1844-AB10-870723FC0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48" name="AutoShape 261">
                  <a:extLst>
                    <a:ext uri="{FF2B5EF4-FFF2-40B4-BE49-F238E27FC236}">
                      <a16:creationId xmlns:a16="http://schemas.microsoft.com/office/drawing/2014/main" id="{309A2001-6A30-874B-9EF6-99E9B7DA9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4" name="Rectangle 262">
                <a:extLst>
                  <a:ext uri="{FF2B5EF4-FFF2-40B4-BE49-F238E27FC236}">
                    <a16:creationId xmlns:a16="http://schemas.microsoft.com/office/drawing/2014/main" id="{DA8F8E62-F74D-494C-98D4-A4DCC518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8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5" name="Rectangle 263">
                <a:extLst>
                  <a:ext uri="{FF2B5EF4-FFF2-40B4-BE49-F238E27FC236}">
                    <a16:creationId xmlns:a16="http://schemas.microsoft.com/office/drawing/2014/main" id="{5C72FC81-4509-194D-B382-46B04D9F2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4"/>
                <a:ext cx="599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76" name="Group 264">
                <a:extLst>
                  <a:ext uri="{FF2B5EF4-FFF2-40B4-BE49-F238E27FC236}">
                    <a16:creationId xmlns:a16="http://schemas.microsoft.com/office/drawing/2014/main" id="{C74557B3-5043-3E4E-950A-F0F9B84E66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5" name="AutoShape 265">
                  <a:extLst>
                    <a:ext uri="{FF2B5EF4-FFF2-40B4-BE49-F238E27FC236}">
                      <a16:creationId xmlns:a16="http://schemas.microsoft.com/office/drawing/2014/main" id="{638031EB-99B8-7647-9188-5101A28F3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1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46" name="AutoShape 266">
                  <a:extLst>
                    <a:ext uri="{FF2B5EF4-FFF2-40B4-BE49-F238E27FC236}">
                      <a16:creationId xmlns:a16="http://schemas.microsoft.com/office/drawing/2014/main" id="{6C8E38B1-9F86-7548-BE82-A1907EA55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8"/>
                  <a:ext cx="693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7" name="Freeform 267">
                <a:extLst>
                  <a:ext uri="{FF2B5EF4-FFF2-40B4-BE49-F238E27FC236}">
                    <a16:creationId xmlns:a16="http://schemas.microsoft.com/office/drawing/2014/main" id="{780D28F1-F039-7B47-895F-6AF623B75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268">
                <a:extLst>
                  <a:ext uri="{FF2B5EF4-FFF2-40B4-BE49-F238E27FC236}">
                    <a16:creationId xmlns:a16="http://schemas.microsoft.com/office/drawing/2014/main" id="{F8BA803E-E6FA-BE47-9114-B130D8F91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3" name="AutoShape 269">
                  <a:extLst>
                    <a:ext uri="{FF2B5EF4-FFF2-40B4-BE49-F238E27FC236}">
                      <a16:creationId xmlns:a16="http://schemas.microsoft.com/office/drawing/2014/main" id="{202CDBC5-C1C3-7647-A70B-88D7C320E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70"/>
                  <a:ext cx="726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44" name="AutoShape 270">
                  <a:extLst>
                    <a:ext uri="{FF2B5EF4-FFF2-40B4-BE49-F238E27FC236}">
                      <a16:creationId xmlns:a16="http://schemas.microsoft.com/office/drawing/2014/main" id="{C81F10F8-CB38-2F43-AFB2-47C4286EF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79" name="Rectangle 271">
                <a:extLst>
                  <a:ext uri="{FF2B5EF4-FFF2-40B4-BE49-F238E27FC236}">
                    <a16:creationId xmlns:a16="http://schemas.microsoft.com/office/drawing/2014/main" id="{EDACD190-8FE2-1D43-8E66-2413877F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1" name="Freeform 272">
                <a:extLst>
                  <a:ext uri="{FF2B5EF4-FFF2-40B4-BE49-F238E27FC236}">
                    <a16:creationId xmlns:a16="http://schemas.microsoft.com/office/drawing/2014/main" id="{1A163E29-D6C7-7149-AC1F-F9DD28AFE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273">
                <a:extLst>
                  <a:ext uri="{FF2B5EF4-FFF2-40B4-BE49-F238E27FC236}">
                    <a16:creationId xmlns:a16="http://schemas.microsoft.com/office/drawing/2014/main" id="{9F00C2F4-495D-D44E-A0E9-93BDB71ED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274">
                <a:extLst>
                  <a:ext uri="{FF2B5EF4-FFF2-40B4-BE49-F238E27FC236}">
                    <a16:creationId xmlns:a16="http://schemas.microsoft.com/office/drawing/2014/main" id="{63E29C64-9071-864D-A246-CEF64DEC6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12"/>
                <a:ext cx="48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6" name="Freeform 275">
                <a:extLst>
                  <a:ext uri="{FF2B5EF4-FFF2-40B4-BE49-F238E27FC236}">
                    <a16:creationId xmlns:a16="http://schemas.microsoft.com/office/drawing/2014/main" id="{AE0F6E86-0B66-474A-9DCD-C4FF6FA7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utoShape 276">
                <a:extLst>
                  <a:ext uri="{FF2B5EF4-FFF2-40B4-BE49-F238E27FC236}">
                    <a16:creationId xmlns:a16="http://schemas.microsoft.com/office/drawing/2014/main" id="{8148CE10-81F6-BD49-A93D-108A1FC71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0"/>
                <a:ext cx="1203" cy="14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8" name="AutoShape 277">
                <a:extLst>
                  <a:ext uri="{FF2B5EF4-FFF2-40B4-BE49-F238E27FC236}">
                    <a16:creationId xmlns:a16="http://schemas.microsoft.com/office/drawing/2014/main" id="{144C2386-07EE-4248-9378-FB93C0BC2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5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9" name="Oval 278">
                <a:extLst>
                  <a:ext uri="{FF2B5EF4-FFF2-40B4-BE49-F238E27FC236}">
                    <a16:creationId xmlns:a16="http://schemas.microsoft.com/office/drawing/2014/main" id="{C1C2D615-BCC4-9E46-B273-E1A3E55E8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0"/>
                <a:ext cx="159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0" name="Oval 279">
                <a:extLst>
                  <a:ext uri="{FF2B5EF4-FFF2-40B4-BE49-F238E27FC236}">
                    <a16:creationId xmlns:a16="http://schemas.microsoft.com/office/drawing/2014/main" id="{4A43430F-8E17-BA4B-813F-6DF5E3A63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4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1" name="Oval 280">
                <a:extLst>
                  <a:ext uri="{FF2B5EF4-FFF2-40B4-BE49-F238E27FC236}">
                    <a16:creationId xmlns:a16="http://schemas.microsoft.com/office/drawing/2014/main" id="{12175F4A-4FB0-4A4F-9F1C-7C8E926B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2" name="Rectangle 281">
                <a:extLst>
                  <a:ext uri="{FF2B5EF4-FFF2-40B4-BE49-F238E27FC236}">
                    <a16:creationId xmlns:a16="http://schemas.microsoft.com/office/drawing/2014/main" id="{B0AA16F8-71B6-5C4F-B10F-9DC3BFE49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8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D7A477-6AB3-2C42-9267-D8E16A70DFDF}"/>
                </a:ext>
              </a:extLst>
            </p:cNvPr>
            <p:cNvGrpSpPr/>
            <p:nvPr/>
          </p:nvGrpSpPr>
          <p:grpSpPr>
            <a:xfrm>
              <a:off x="7698509" y="2176725"/>
              <a:ext cx="943482" cy="604263"/>
              <a:chOff x="7698509" y="2176725"/>
              <a:chExt cx="943482" cy="604263"/>
            </a:xfrm>
          </p:grpSpPr>
          <p:pic>
            <p:nvPicPr>
              <p:cNvPr id="249" name="Picture 248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179D818A-2B1C-B844-BCFA-131C83CB1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4691" y="2449197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3" name="Picture 2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CEE00619-23BD-AF41-9096-830564C96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8509" y="2518469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250" name="Picture 249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903AF558-8324-7947-B3E2-642401604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382" y="2176725"/>
                <a:ext cx="772609" cy="262519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B37DE4-F93F-BF4D-858B-032ED6AC2D05}"/>
                  </a:ext>
                </a:extLst>
              </p:cNvPr>
              <p:cNvSpPr txBox="1"/>
              <p:nvPr/>
            </p:nvSpPr>
            <p:spPr>
              <a:xfrm>
                <a:off x="8026400" y="2202874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...</a:t>
                </a:r>
              </a:p>
            </p:txBody>
          </p:sp>
        </p:grpSp>
      </p:grpSp>
      <p:grpSp>
        <p:nvGrpSpPr>
          <p:cNvPr id="252" name="Group 249">
            <a:extLst>
              <a:ext uri="{FF2B5EF4-FFF2-40B4-BE49-F238E27FC236}">
                <a16:creationId xmlns:a16="http://schemas.microsoft.com/office/drawing/2014/main" id="{A89F02D6-6C82-594A-B7A0-3D3408E14DAC}"/>
              </a:ext>
            </a:extLst>
          </p:cNvPr>
          <p:cNvGrpSpPr>
            <a:grpSpLocks/>
          </p:cNvGrpSpPr>
          <p:nvPr/>
        </p:nvGrpSpPr>
        <p:grpSpPr bwMode="auto">
          <a:xfrm>
            <a:off x="9125221" y="2229519"/>
            <a:ext cx="269531" cy="537772"/>
            <a:chOff x="4140" y="429"/>
            <a:chExt cx="1425" cy="2396"/>
          </a:xfrm>
        </p:grpSpPr>
        <p:sp>
          <p:nvSpPr>
            <p:cNvPr id="258" name="Freeform 250">
              <a:extLst>
                <a:ext uri="{FF2B5EF4-FFF2-40B4-BE49-F238E27FC236}">
                  <a16:creationId xmlns:a16="http://schemas.microsoft.com/office/drawing/2014/main" id="{2A5F5A5F-CA74-2C48-B238-96383BA1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Rectangle 251">
              <a:extLst>
                <a:ext uri="{FF2B5EF4-FFF2-40B4-BE49-F238E27FC236}">
                  <a16:creationId xmlns:a16="http://schemas.microsoft.com/office/drawing/2014/main" id="{ED9D43A5-B7CD-7742-8BDE-5588C54AC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0" name="Freeform 252">
              <a:extLst>
                <a:ext uri="{FF2B5EF4-FFF2-40B4-BE49-F238E27FC236}">
                  <a16:creationId xmlns:a16="http://schemas.microsoft.com/office/drawing/2014/main" id="{3AD39C54-8D14-1845-BC9A-1AA88847D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253">
              <a:extLst>
                <a:ext uri="{FF2B5EF4-FFF2-40B4-BE49-F238E27FC236}">
                  <a16:creationId xmlns:a16="http://schemas.microsoft.com/office/drawing/2014/main" id="{3BEC0265-5D1F-AD4E-B4C9-262D929E5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Rectangle 254">
              <a:extLst>
                <a:ext uri="{FF2B5EF4-FFF2-40B4-BE49-F238E27FC236}">
                  <a16:creationId xmlns:a16="http://schemas.microsoft.com/office/drawing/2014/main" id="{88BB4285-A16A-E64E-B350-17798B065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63" name="Group 255">
              <a:extLst>
                <a:ext uri="{FF2B5EF4-FFF2-40B4-BE49-F238E27FC236}">
                  <a16:creationId xmlns:a16="http://schemas.microsoft.com/office/drawing/2014/main" id="{D8E0ECAD-4EDB-5B49-88FA-A014D370E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8" name="AutoShape 256">
                <a:extLst>
                  <a:ext uri="{FF2B5EF4-FFF2-40B4-BE49-F238E27FC236}">
                    <a16:creationId xmlns:a16="http://schemas.microsoft.com/office/drawing/2014/main" id="{C7661007-6272-D14B-93D3-1A8E8B378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9" name="AutoShape 257">
                <a:extLst>
                  <a:ext uri="{FF2B5EF4-FFF2-40B4-BE49-F238E27FC236}">
                    <a16:creationId xmlns:a16="http://schemas.microsoft.com/office/drawing/2014/main" id="{129D44D1-24EB-7647-852C-E356E34B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64" name="Rectangle 258">
              <a:extLst>
                <a:ext uri="{FF2B5EF4-FFF2-40B4-BE49-F238E27FC236}">
                  <a16:creationId xmlns:a16="http://schemas.microsoft.com/office/drawing/2014/main" id="{18ABC360-93DD-C248-B4EC-9E7C1F65E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65" name="Group 259">
              <a:extLst>
                <a:ext uri="{FF2B5EF4-FFF2-40B4-BE49-F238E27FC236}">
                  <a16:creationId xmlns:a16="http://schemas.microsoft.com/office/drawing/2014/main" id="{AA09D66D-0A9E-1742-9C64-DDD26D042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6" name="AutoShape 260">
                <a:extLst>
                  <a:ext uri="{FF2B5EF4-FFF2-40B4-BE49-F238E27FC236}">
                    <a16:creationId xmlns:a16="http://schemas.microsoft.com/office/drawing/2014/main" id="{DD323D01-7023-4043-8747-420E70DE2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7" name="AutoShape 261">
                <a:extLst>
                  <a:ext uri="{FF2B5EF4-FFF2-40B4-BE49-F238E27FC236}">
                    <a16:creationId xmlns:a16="http://schemas.microsoft.com/office/drawing/2014/main" id="{969AE534-7E50-BC47-893B-5554C3548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66" name="Rectangle 262">
              <a:extLst>
                <a:ext uri="{FF2B5EF4-FFF2-40B4-BE49-F238E27FC236}">
                  <a16:creationId xmlns:a16="http://schemas.microsoft.com/office/drawing/2014/main" id="{D171AE86-5E08-4E45-81FD-D1D77951B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7" name="Rectangle 263">
              <a:extLst>
                <a:ext uri="{FF2B5EF4-FFF2-40B4-BE49-F238E27FC236}">
                  <a16:creationId xmlns:a16="http://schemas.microsoft.com/office/drawing/2014/main" id="{E23D40B4-371D-E348-AD2E-AC8C7848B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68" name="Group 264">
              <a:extLst>
                <a:ext uri="{FF2B5EF4-FFF2-40B4-BE49-F238E27FC236}">
                  <a16:creationId xmlns:a16="http://schemas.microsoft.com/office/drawing/2014/main" id="{F616AF06-4DCF-E74C-A765-FA42B5D51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4" name="AutoShape 265">
                <a:extLst>
                  <a:ext uri="{FF2B5EF4-FFF2-40B4-BE49-F238E27FC236}">
                    <a16:creationId xmlns:a16="http://schemas.microsoft.com/office/drawing/2014/main" id="{E730B0EA-031A-2A4C-B21D-F22BDB28D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5" name="AutoShape 266">
                <a:extLst>
                  <a:ext uri="{FF2B5EF4-FFF2-40B4-BE49-F238E27FC236}">
                    <a16:creationId xmlns:a16="http://schemas.microsoft.com/office/drawing/2014/main" id="{8D577AF1-C05E-4047-B207-BF9AA3581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69" name="Freeform 267">
              <a:extLst>
                <a:ext uri="{FF2B5EF4-FFF2-40B4-BE49-F238E27FC236}">
                  <a16:creationId xmlns:a16="http://schemas.microsoft.com/office/drawing/2014/main" id="{B13399E7-EC56-2B45-BD82-759FDD567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0" name="Group 268">
              <a:extLst>
                <a:ext uri="{FF2B5EF4-FFF2-40B4-BE49-F238E27FC236}">
                  <a16:creationId xmlns:a16="http://schemas.microsoft.com/office/drawing/2014/main" id="{B1E96D1F-996D-EC43-ACC2-DB0E7005C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2" name="AutoShape 269">
                <a:extLst>
                  <a:ext uri="{FF2B5EF4-FFF2-40B4-BE49-F238E27FC236}">
                    <a16:creationId xmlns:a16="http://schemas.microsoft.com/office/drawing/2014/main" id="{2E28CDE4-0437-274C-80BB-8FA5534E1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83" name="AutoShape 270">
                <a:extLst>
                  <a:ext uri="{FF2B5EF4-FFF2-40B4-BE49-F238E27FC236}">
                    <a16:creationId xmlns:a16="http://schemas.microsoft.com/office/drawing/2014/main" id="{DEC3B476-0F10-D246-B2B3-D0797C095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71" name="Rectangle 271">
              <a:extLst>
                <a:ext uri="{FF2B5EF4-FFF2-40B4-BE49-F238E27FC236}">
                  <a16:creationId xmlns:a16="http://schemas.microsoft.com/office/drawing/2014/main" id="{E4BE5CAD-E1F3-8040-B728-06430DD8D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2" name="Freeform 272">
              <a:extLst>
                <a:ext uri="{FF2B5EF4-FFF2-40B4-BE49-F238E27FC236}">
                  <a16:creationId xmlns:a16="http://schemas.microsoft.com/office/drawing/2014/main" id="{0D612219-E0A6-5E48-BE37-0AB8683A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 273">
              <a:extLst>
                <a:ext uri="{FF2B5EF4-FFF2-40B4-BE49-F238E27FC236}">
                  <a16:creationId xmlns:a16="http://schemas.microsoft.com/office/drawing/2014/main" id="{FB565EED-81C8-6448-A1A8-C18F5CEC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Oval 274">
              <a:extLst>
                <a:ext uri="{FF2B5EF4-FFF2-40B4-BE49-F238E27FC236}">
                  <a16:creationId xmlns:a16="http://schemas.microsoft.com/office/drawing/2014/main" id="{70396F71-C766-E949-8058-DD4F4DC47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5" name="Freeform 275">
              <a:extLst>
                <a:ext uri="{FF2B5EF4-FFF2-40B4-BE49-F238E27FC236}">
                  <a16:creationId xmlns:a16="http://schemas.microsoft.com/office/drawing/2014/main" id="{C62D9E0C-906D-F441-BB9B-3F014BFC9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AutoShape 276">
              <a:extLst>
                <a:ext uri="{FF2B5EF4-FFF2-40B4-BE49-F238E27FC236}">
                  <a16:creationId xmlns:a16="http://schemas.microsoft.com/office/drawing/2014/main" id="{3003A08D-701B-5240-AA13-660F42DD6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7" name="AutoShape 277">
              <a:extLst>
                <a:ext uri="{FF2B5EF4-FFF2-40B4-BE49-F238E27FC236}">
                  <a16:creationId xmlns:a16="http://schemas.microsoft.com/office/drawing/2014/main" id="{BE2E45A7-0AFF-F044-9954-10BBB7894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8" name="Oval 278">
              <a:extLst>
                <a:ext uri="{FF2B5EF4-FFF2-40B4-BE49-F238E27FC236}">
                  <a16:creationId xmlns:a16="http://schemas.microsoft.com/office/drawing/2014/main" id="{C02FA687-8F28-5D4A-9B7F-3F939AE6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9" name="Oval 279">
              <a:extLst>
                <a:ext uri="{FF2B5EF4-FFF2-40B4-BE49-F238E27FC236}">
                  <a16:creationId xmlns:a16="http://schemas.microsoft.com/office/drawing/2014/main" id="{D020FD97-2535-C040-8622-7DCE5ED7E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0" name="Oval 280">
              <a:extLst>
                <a:ext uri="{FF2B5EF4-FFF2-40B4-BE49-F238E27FC236}">
                  <a16:creationId xmlns:a16="http://schemas.microsoft.com/office/drawing/2014/main" id="{3E62DEBE-6713-D746-8ED5-0A3E029F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1" name="Rectangle 281">
              <a:extLst>
                <a:ext uri="{FF2B5EF4-FFF2-40B4-BE49-F238E27FC236}">
                  <a16:creationId xmlns:a16="http://schemas.microsoft.com/office/drawing/2014/main" id="{00BF8073-EC7B-494A-9B2D-44BA5C8A6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727D384-4865-F649-8022-A70BDEA61991}"/>
              </a:ext>
            </a:extLst>
          </p:cNvPr>
          <p:cNvGrpSpPr/>
          <p:nvPr/>
        </p:nvGrpSpPr>
        <p:grpSpPr>
          <a:xfrm>
            <a:off x="9411855" y="1981647"/>
            <a:ext cx="943482" cy="604263"/>
            <a:chOff x="7698509" y="2176725"/>
            <a:chExt cx="943482" cy="604263"/>
          </a:xfrm>
        </p:grpSpPr>
        <p:pic>
          <p:nvPicPr>
            <p:cNvPr id="254" name="Picture 253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B5579205-01C8-6A49-9DED-99860B02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255" name="Picture 254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184B3F69-F926-6546-9D6A-BA038A1C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256" name="Picture 255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7352044F-0D1B-AF42-8027-0DAEC34F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61D0B0CD-74A4-9D4E-8126-17D0B51AC7D2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</p:grpSp>
      <p:grpSp>
        <p:nvGrpSpPr>
          <p:cNvPr id="291" name="Group 249">
            <a:extLst>
              <a:ext uri="{FF2B5EF4-FFF2-40B4-BE49-F238E27FC236}">
                <a16:creationId xmlns:a16="http://schemas.microsoft.com/office/drawing/2014/main" id="{6A418EC6-3D97-7D4C-9E28-E68BC18837FC}"/>
              </a:ext>
            </a:extLst>
          </p:cNvPr>
          <p:cNvGrpSpPr>
            <a:grpSpLocks/>
          </p:cNvGrpSpPr>
          <p:nvPr/>
        </p:nvGrpSpPr>
        <p:grpSpPr bwMode="auto">
          <a:xfrm>
            <a:off x="9119966" y="3154428"/>
            <a:ext cx="269531" cy="537772"/>
            <a:chOff x="4140" y="429"/>
            <a:chExt cx="1425" cy="2396"/>
          </a:xfrm>
        </p:grpSpPr>
        <p:sp>
          <p:nvSpPr>
            <p:cNvPr id="297" name="Freeform 250">
              <a:extLst>
                <a:ext uri="{FF2B5EF4-FFF2-40B4-BE49-F238E27FC236}">
                  <a16:creationId xmlns:a16="http://schemas.microsoft.com/office/drawing/2014/main" id="{F63A0FFC-0FE6-BC49-8194-47CB0B3F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51">
              <a:extLst>
                <a:ext uri="{FF2B5EF4-FFF2-40B4-BE49-F238E27FC236}">
                  <a16:creationId xmlns:a16="http://schemas.microsoft.com/office/drawing/2014/main" id="{7DA0250F-F115-0E4B-9CB5-A1EF70E21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9" name="Freeform 252">
              <a:extLst>
                <a:ext uri="{FF2B5EF4-FFF2-40B4-BE49-F238E27FC236}">
                  <a16:creationId xmlns:a16="http://schemas.microsoft.com/office/drawing/2014/main" id="{FD6484A9-C98E-B842-9F6E-08318527E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 253">
              <a:extLst>
                <a:ext uri="{FF2B5EF4-FFF2-40B4-BE49-F238E27FC236}">
                  <a16:creationId xmlns:a16="http://schemas.microsoft.com/office/drawing/2014/main" id="{703D94AE-F6AA-1543-B0D5-284FD9693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ectangle 254">
              <a:extLst>
                <a:ext uri="{FF2B5EF4-FFF2-40B4-BE49-F238E27FC236}">
                  <a16:creationId xmlns:a16="http://schemas.microsoft.com/office/drawing/2014/main" id="{FEEEF9BC-9945-6B4C-9083-14805BAD7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02" name="Group 255">
              <a:extLst>
                <a:ext uri="{FF2B5EF4-FFF2-40B4-BE49-F238E27FC236}">
                  <a16:creationId xmlns:a16="http://schemas.microsoft.com/office/drawing/2014/main" id="{F872981C-9B9B-3945-9698-6A3160CED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7" name="AutoShape 256">
                <a:extLst>
                  <a:ext uri="{FF2B5EF4-FFF2-40B4-BE49-F238E27FC236}">
                    <a16:creationId xmlns:a16="http://schemas.microsoft.com/office/drawing/2014/main" id="{2147D4C4-549C-5A43-AEF0-47C8EFF7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8" name="AutoShape 257">
                <a:extLst>
                  <a:ext uri="{FF2B5EF4-FFF2-40B4-BE49-F238E27FC236}">
                    <a16:creationId xmlns:a16="http://schemas.microsoft.com/office/drawing/2014/main" id="{6AA842ED-99E3-E244-A47A-F9514132E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03" name="Rectangle 258">
              <a:extLst>
                <a:ext uri="{FF2B5EF4-FFF2-40B4-BE49-F238E27FC236}">
                  <a16:creationId xmlns:a16="http://schemas.microsoft.com/office/drawing/2014/main" id="{089D1323-315F-F34E-8132-DC1553E6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04" name="Group 259">
              <a:extLst>
                <a:ext uri="{FF2B5EF4-FFF2-40B4-BE49-F238E27FC236}">
                  <a16:creationId xmlns:a16="http://schemas.microsoft.com/office/drawing/2014/main" id="{C214FA3C-81BB-ED4E-94DD-B767F38B6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5" name="AutoShape 260">
                <a:extLst>
                  <a:ext uri="{FF2B5EF4-FFF2-40B4-BE49-F238E27FC236}">
                    <a16:creationId xmlns:a16="http://schemas.microsoft.com/office/drawing/2014/main" id="{24D63B96-8C60-274F-8A56-BAA459AD3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6" name="AutoShape 261">
                <a:extLst>
                  <a:ext uri="{FF2B5EF4-FFF2-40B4-BE49-F238E27FC236}">
                    <a16:creationId xmlns:a16="http://schemas.microsoft.com/office/drawing/2014/main" id="{50A2F9B6-0AE1-274D-AA8D-FA1344AC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54BDAA7A-F6F6-074D-AD4A-8180E6AC4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6" name="Rectangle 263">
              <a:extLst>
                <a:ext uri="{FF2B5EF4-FFF2-40B4-BE49-F238E27FC236}">
                  <a16:creationId xmlns:a16="http://schemas.microsoft.com/office/drawing/2014/main" id="{9FE36278-3B14-3146-83F1-E76D9D53D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07" name="Group 264">
              <a:extLst>
                <a:ext uri="{FF2B5EF4-FFF2-40B4-BE49-F238E27FC236}">
                  <a16:creationId xmlns:a16="http://schemas.microsoft.com/office/drawing/2014/main" id="{80AA2E3D-D242-6B47-A732-F91B52025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3" name="AutoShape 265">
                <a:extLst>
                  <a:ext uri="{FF2B5EF4-FFF2-40B4-BE49-F238E27FC236}">
                    <a16:creationId xmlns:a16="http://schemas.microsoft.com/office/drawing/2014/main" id="{6B250827-5DD6-174E-B415-396207D00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4" name="AutoShape 266">
                <a:extLst>
                  <a:ext uri="{FF2B5EF4-FFF2-40B4-BE49-F238E27FC236}">
                    <a16:creationId xmlns:a16="http://schemas.microsoft.com/office/drawing/2014/main" id="{0687E200-350B-9A45-BC7F-BE04DD282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08" name="Freeform 267">
              <a:extLst>
                <a:ext uri="{FF2B5EF4-FFF2-40B4-BE49-F238E27FC236}">
                  <a16:creationId xmlns:a16="http://schemas.microsoft.com/office/drawing/2014/main" id="{6065017D-9794-734F-B95F-7854A6F84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9" name="Group 268">
              <a:extLst>
                <a:ext uri="{FF2B5EF4-FFF2-40B4-BE49-F238E27FC236}">
                  <a16:creationId xmlns:a16="http://schemas.microsoft.com/office/drawing/2014/main" id="{777D84AE-1E36-4547-B8B5-382F58FEA2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1" name="AutoShape 269">
                <a:extLst>
                  <a:ext uri="{FF2B5EF4-FFF2-40B4-BE49-F238E27FC236}">
                    <a16:creationId xmlns:a16="http://schemas.microsoft.com/office/drawing/2014/main" id="{6C698A22-9BA6-8043-9813-C826D172B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22" name="AutoShape 270">
                <a:extLst>
                  <a:ext uri="{FF2B5EF4-FFF2-40B4-BE49-F238E27FC236}">
                    <a16:creationId xmlns:a16="http://schemas.microsoft.com/office/drawing/2014/main" id="{CA7D825D-577D-864C-8214-B8EE709F7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314924AF-49B2-8F4B-B07A-EEAD02E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1" name="Freeform 272">
              <a:extLst>
                <a:ext uri="{FF2B5EF4-FFF2-40B4-BE49-F238E27FC236}">
                  <a16:creationId xmlns:a16="http://schemas.microsoft.com/office/drawing/2014/main" id="{0B27D67E-5CDE-564F-B64E-41E4911C6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 273">
              <a:extLst>
                <a:ext uri="{FF2B5EF4-FFF2-40B4-BE49-F238E27FC236}">
                  <a16:creationId xmlns:a16="http://schemas.microsoft.com/office/drawing/2014/main" id="{7D9F21DE-9FD0-E845-BE83-AA01CC1C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Oval 274">
              <a:extLst>
                <a:ext uri="{FF2B5EF4-FFF2-40B4-BE49-F238E27FC236}">
                  <a16:creationId xmlns:a16="http://schemas.microsoft.com/office/drawing/2014/main" id="{29DB98CD-1446-1447-907D-0721013C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4" name="Freeform 275">
              <a:extLst>
                <a:ext uri="{FF2B5EF4-FFF2-40B4-BE49-F238E27FC236}">
                  <a16:creationId xmlns:a16="http://schemas.microsoft.com/office/drawing/2014/main" id="{CCE0B802-0ED9-1144-9B41-567C96D9E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AutoShape 276">
              <a:extLst>
                <a:ext uri="{FF2B5EF4-FFF2-40B4-BE49-F238E27FC236}">
                  <a16:creationId xmlns:a16="http://schemas.microsoft.com/office/drawing/2014/main" id="{0A63D484-0467-EF48-A0D1-307BD44B8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6" name="AutoShape 277">
              <a:extLst>
                <a:ext uri="{FF2B5EF4-FFF2-40B4-BE49-F238E27FC236}">
                  <a16:creationId xmlns:a16="http://schemas.microsoft.com/office/drawing/2014/main" id="{9F1755F7-6A75-8A4F-B6E2-BF73697B1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7" name="Oval 278">
              <a:extLst>
                <a:ext uri="{FF2B5EF4-FFF2-40B4-BE49-F238E27FC236}">
                  <a16:creationId xmlns:a16="http://schemas.microsoft.com/office/drawing/2014/main" id="{D6F2BCA4-EAA9-C04A-AB0D-174E8DA65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8" name="Oval 279">
              <a:extLst>
                <a:ext uri="{FF2B5EF4-FFF2-40B4-BE49-F238E27FC236}">
                  <a16:creationId xmlns:a16="http://schemas.microsoft.com/office/drawing/2014/main" id="{4D2A8DA3-EE5E-2F48-88C3-2B1DB6DB6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9" name="Oval 280">
              <a:extLst>
                <a:ext uri="{FF2B5EF4-FFF2-40B4-BE49-F238E27FC236}">
                  <a16:creationId xmlns:a16="http://schemas.microsoft.com/office/drawing/2014/main" id="{39A0A350-9C80-984E-9991-E741164E0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0" name="Rectangle 281">
              <a:extLst>
                <a:ext uri="{FF2B5EF4-FFF2-40B4-BE49-F238E27FC236}">
                  <a16:creationId xmlns:a16="http://schemas.microsoft.com/office/drawing/2014/main" id="{4347596D-A5CE-B946-A234-DF07FB80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1A38548-A84D-B643-BEB5-A359B949B8B9}"/>
              </a:ext>
            </a:extLst>
          </p:cNvPr>
          <p:cNvGrpSpPr/>
          <p:nvPr/>
        </p:nvGrpSpPr>
        <p:grpSpPr>
          <a:xfrm>
            <a:off x="9343538" y="3332225"/>
            <a:ext cx="943482" cy="604263"/>
            <a:chOff x="7698509" y="2176725"/>
            <a:chExt cx="943482" cy="604263"/>
          </a:xfrm>
        </p:grpSpPr>
        <p:pic>
          <p:nvPicPr>
            <p:cNvPr id="293" name="Picture 292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9C558C14-3545-3A4C-A74E-710DED2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294" name="Picture 293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B11AB87A-BA5E-F541-93E8-003DAF4D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295" name="Picture 294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009FDD7D-5EA5-DC49-BDCF-5450AB53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1EDF864-68A8-2447-868F-ADB0A7AE7A7C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9CC926-11E0-4A40-89D2-22A6EDAA3C57}"/>
              </a:ext>
            </a:extLst>
          </p:cNvPr>
          <p:cNvSpPr txBox="1"/>
          <p:nvPr/>
        </p:nvSpPr>
        <p:spPr>
          <a:xfrm>
            <a:off x="8056179" y="362607"/>
            <a:ext cx="3342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ynamic,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daptive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treaming over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TTP</a:t>
            </a:r>
          </a:p>
        </p:txBody>
      </p:sp>
    </p:spTree>
    <p:extLst>
      <p:ext uri="{BB962C8B-B14F-4D97-AF65-F5344CB8AC3E}">
        <p14:creationId xmlns:p14="http://schemas.microsoft.com/office/powerpoint/2010/main" val="210727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1287">
            <a:extLst>
              <a:ext uri="{FF2B5EF4-FFF2-40B4-BE49-F238E27FC236}">
                <a16:creationId xmlns:a16="http://schemas.microsoft.com/office/drawing/2014/main" id="{404F16F4-75A1-BF4D-92FE-33BA84DA1278}"/>
              </a:ext>
            </a:extLst>
          </p:cNvPr>
          <p:cNvSpPr>
            <a:spLocks/>
          </p:cNvSpPr>
          <p:nvPr/>
        </p:nvSpPr>
        <p:spPr bwMode="auto">
          <a:xfrm>
            <a:off x="8707673" y="2598154"/>
            <a:ext cx="1464890" cy="840879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2862E78-E331-4046-AE2A-D6D501E0BBE5}"/>
              </a:ext>
            </a:extLst>
          </p:cNvPr>
          <p:cNvGrpSpPr/>
          <p:nvPr/>
        </p:nvGrpSpPr>
        <p:grpSpPr>
          <a:xfrm>
            <a:off x="7793102" y="2318615"/>
            <a:ext cx="943482" cy="1132486"/>
            <a:chOff x="7698509" y="2176725"/>
            <a:chExt cx="943482" cy="1132486"/>
          </a:xfrm>
        </p:grpSpPr>
        <p:grpSp>
          <p:nvGrpSpPr>
            <p:cNvPr id="244" name="Group 249">
              <a:extLst>
                <a:ext uri="{FF2B5EF4-FFF2-40B4-BE49-F238E27FC236}">
                  <a16:creationId xmlns:a16="http://schemas.microsoft.com/office/drawing/2014/main" id="{35343F8F-225F-7C4C-9B10-94583488C6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8261" y="2771439"/>
              <a:ext cx="269531" cy="537772"/>
              <a:chOff x="4140" y="429"/>
              <a:chExt cx="1425" cy="2396"/>
            </a:xfrm>
          </p:grpSpPr>
          <p:sp>
            <p:nvSpPr>
              <p:cNvPr id="250" name="Freeform 250">
                <a:extLst>
                  <a:ext uri="{FF2B5EF4-FFF2-40B4-BE49-F238E27FC236}">
                    <a16:creationId xmlns:a16="http://schemas.microsoft.com/office/drawing/2014/main" id="{2DDF4AC9-4574-B44E-8F79-83AF41FF2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7 w 354"/>
                  <a:gd name="T1" fmla="*/ 0 h 2742"/>
                  <a:gd name="T2" fmla="*/ 93 w 354"/>
                  <a:gd name="T3" fmla="*/ 114 h 2742"/>
                  <a:gd name="T4" fmla="*/ 91 w 354"/>
                  <a:gd name="T5" fmla="*/ 881 h 2742"/>
                  <a:gd name="T6" fmla="*/ 0 w 354"/>
                  <a:gd name="T7" fmla="*/ 921 h 2742"/>
                  <a:gd name="T8" fmla="*/ 1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Rectangle 251">
                <a:extLst>
                  <a:ext uri="{FF2B5EF4-FFF2-40B4-BE49-F238E27FC236}">
                    <a16:creationId xmlns:a16="http://schemas.microsoft.com/office/drawing/2014/main" id="{125F278D-DCFD-1D47-B29F-96EEA8EC4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2" name="Freeform 252">
                <a:extLst>
                  <a:ext uri="{FF2B5EF4-FFF2-40B4-BE49-F238E27FC236}">
                    <a16:creationId xmlns:a16="http://schemas.microsoft.com/office/drawing/2014/main" id="{BA457A20-9F7E-BF4B-883A-BDB0CB6A6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6 w 211"/>
                  <a:gd name="T3" fmla="*/ 73 h 2537"/>
                  <a:gd name="T4" fmla="*/ 2 w 211"/>
                  <a:gd name="T5" fmla="*/ 839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253">
                <a:extLst>
                  <a:ext uri="{FF2B5EF4-FFF2-40B4-BE49-F238E27FC236}">
                    <a16:creationId xmlns:a16="http://schemas.microsoft.com/office/drawing/2014/main" id="{AB261642-A927-1C41-ACC5-5EFF6447F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3 h 226"/>
                  <a:gd name="T4" fmla="*/ 87 w 328"/>
                  <a:gd name="T5" fmla="*/ 77 h 226"/>
                  <a:gd name="T6" fmla="*/ 0 w 328"/>
                  <a:gd name="T7" fmla="*/ 3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Rectangle 254">
                <a:extLst>
                  <a:ext uri="{FF2B5EF4-FFF2-40B4-BE49-F238E27FC236}">
                    <a16:creationId xmlns:a16="http://schemas.microsoft.com/office/drawing/2014/main" id="{584A821F-0042-7040-A2CA-F10C36A03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255" name="Group 255">
                <a:extLst>
                  <a:ext uri="{FF2B5EF4-FFF2-40B4-BE49-F238E27FC236}">
                    <a16:creationId xmlns:a16="http://schemas.microsoft.com/office/drawing/2014/main" id="{F814615B-BC3F-DE4A-B920-D363184D9B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0" name="AutoShape 256">
                  <a:extLst>
                    <a:ext uri="{FF2B5EF4-FFF2-40B4-BE49-F238E27FC236}">
                      <a16:creationId xmlns:a16="http://schemas.microsoft.com/office/drawing/2014/main" id="{C8D85753-1B3E-A74F-AA5C-BB04C9162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7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81" name="AutoShape 257">
                  <a:extLst>
                    <a:ext uri="{FF2B5EF4-FFF2-40B4-BE49-F238E27FC236}">
                      <a16:creationId xmlns:a16="http://schemas.microsoft.com/office/drawing/2014/main" id="{926A67F9-2094-024F-A1D0-786E8E512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0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56" name="Rectangle 258">
                <a:extLst>
                  <a:ext uri="{FF2B5EF4-FFF2-40B4-BE49-F238E27FC236}">
                    <a16:creationId xmlns:a16="http://schemas.microsoft.com/office/drawing/2014/main" id="{8B22385E-132F-3047-97B0-9C586551C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20"/>
                <a:ext cx="593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257" name="Group 259">
                <a:extLst>
                  <a:ext uri="{FF2B5EF4-FFF2-40B4-BE49-F238E27FC236}">
                    <a16:creationId xmlns:a16="http://schemas.microsoft.com/office/drawing/2014/main" id="{E2FB9C56-C6A0-9940-9500-F88781DAF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8" name="AutoShape 260">
                  <a:extLst>
                    <a:ext uri="{FF2B5EF4-FFF2-40B4-BE49-F238E27FC236}">
                      <a16:creationId xmlns:a16="http://schemas.microsoft.com/office/drawing/2014/main" id="{AE82C8C9-78C7-EB41-8484-25DD6CCDE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9" name="AutoShape 261">
                  <a:extLst>
                    <a:ext uri="{FF2B5EF4-FFF2-40B4-BE49-F238E27FC236}">
                      <a16:creationId xmlns:a16="http://schemas.microsoft.com/office/drawing/2014/main" id="{4CAD5F11-377D-DA41-9929-793E957FA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58" name="Rectangle 262">
                <a:extLst>
                  <a:ext uri="{FF2B5EF4-FFF2-40B4-BE49-F238E27FC236}">
                    <a16:creationId xmlns:a16="http://schemas.microsoft.com/office/drawing/2014/main" id="{E15EE455-6602-1B46-82C6-D12F3D30F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8"/>
                <a:ext cx="593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9" name="Rectangle 263">
                <a:extLst>
                  <a:ext uri="{FF2B5EF4-FFF2-40B4-BE49-F238E27FC236}">
                    <a16:creationId xmlns:a16="http://schemas.microsoft.com/office/drawing/2014/main" id="{AD216EEF-90DF-6044-8300-79C8D0C9D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4"/>
                <a:ext cx="599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260" name="Group 264">
                <a:extLst>
                  <a:ext uri="{FF2B5EF4-FFF2-40B4-BE49-F238E27FC236}">
                    <a16:creationId xmlns:a16="http://schemas.microsoft.com/office/drawing/2014/main" id="{38A22B19-490B-C242-8F58-277580AE97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6" name="AutoShape 265">
                  <a:extLst>
                    <a:ext uri="{FF2B5EF4-FFF2-40B4-BE49-F238E27FC236}">
                      <a16:creationId xmlns:a16="http://schemas.microsoft.com/office/drawing/2014/main" id="{0F07B0CB-609F-5F42-B166-9E9E5B0F3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1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7" name="AutoShape 266">
                  <a:extLst>
                    <a:ext uri="{FF2B5EF4-FFF2-40B4-BE49-F238E27FC236}">
                      <a16:creationId xmlns:a16="http://schemas.microsoft.com/office/drawing/2014/main" id="{C722D099-4A14-9D40-9F8A-E706A5398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8"/>
                  <a:ext cx="693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61" name="Freeform 267">
                <a:extLst>
                  <a:ext uri="{FF2B5EF4-FFF2-40B4-BE49-F238E27FC236}">
                    <a16:creationId xmlns:a16="http://schemas.microsoft.com/office/drawing/2014/main" id="{0E0C9BF4-C0A2-A84A-9613-F81F7F110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87 w 328"/>
                  <a:gd name="T3" fmla="*/ 42 h 226"/>
                  <a:gd name="T4" fmla="*/ 87 w 328"/>
                  <a:gd name="T5" fmla="*/ 75 h 226"/>
                  <a:gd name="T6" fmla="*/ 0 w 328"/>
                  <a:gd name="T7" fmla="*/ 3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2" name="Group 268">
                <a:extLst>
                  <a:ext uri="{FF2B5EF4-FFF2-40B4-BE49-F238E27FC236}">
                    <a16:creationId xmlns:a16="http://schemas.microsoft.com/office/drawing/2014/main" id="{9FE0A4E1-4CF2-114C-845A-8481D9076B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4" name="AutoShape 269">
                  <a:extLst>
                    <a:ext uri="{FF2B5EF4-FFF2-40B4-BE49-F238E27FC236}">
                      <a16:creationId xmlns:a16="http://schemas.microsoft.com/office/drawing/2014/main" id="{E06D45BF-7390-6A42-963D-1D3548228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70"/>
                  <a:ext cx="726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5" name="AutoShape 270">
                  <a:extLst>
                    <a:ext uri="{FF2B5EF4-FFF2-40B4-BE49-F238E27FC236}">
                      <a16:creationId xmlns:a16="http://schemas.microsoft.com/office/drawing/2014/main" id="{F1193CF1-1B3E-734C-9489-B2773E5EB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ZapfDingbats" charset="0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sp>
            <p:nvSpPr>
              <p:cNvPr id="263" name="Rectangle 271">
                <a:extLst>
                  <a:ext uri="{FF2B5EF4-FFF2-40B4-BE49-F238E27FC236}">
                    <a16:creationId xmlns:a16="http://schemas.microsoft.com/office/drawing/2014/main" id="{32BCEFA0-C9E2-DA4E-99BA-A8D6B2F52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429"/>
                <a:ext cx="64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64" name="Freeform 272">
                <a:extLst>
                  <a:ext uri="{FF2B5EF4-FFF2-40B4-BE49-F238E27FC236}">
                    <a16:creationId xmlns:a16="http://schemas.microsoft.com/office/drawing/2014/main" id="{6A191132-8B3F-2C48-A27B-58F58CCC0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7 w 296"/>
                  <a:gd name="T3" fmla="*/ 47 h 256"/>
                  <a:gd name="T4" fmla="*/ 78 w 296"/>
                  <a:gd name="T5" fmla="*/ 85 h 256"/>
                  <a:gd name="T6" fmla="*/ 0 w 296"/>
                  <a:gd name="T7" fmla="*/ 3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 273">
                <a:extLst>
                  <a:ext uri="{FF2B5EF4-FFF2-40B4-BE49-F238E27FC236}">
                    <a16:creationId xmlns:a16="http://schemas.microsoft.com/office/drawing/2014/main" id="{46FB17C7-5975-EA4A-B24E-E0968F523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81 w 304"/>
                  <a:gd name="T3" fmla="*/ 55 h 288"/>
                  <a:gd name="T4" fmla="*/ 76 w 304"/>
                  <a:gd name="T5" fmla="*/ 97 h 288"/>
                  <a:gd name="T6" fmla="*/ 2 w 304"/>
                  <a:gd name="T7" fmla="*/ 4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Oval 274">
                <a:extLst>
                  <a:ext uri="{FF2B5EF4-FFF2-40B4-BE49-F238E27FC236}">
                    <a16:creationId xmlns:a16="http://schemas.microsoft.com/office/drawing/2014/main" id="{4F5F45CB-8948-BF44-A12C-CBB9ED44D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12"/>
                <a:ext cx="48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67" name="Freeform 275">
                <a:extLst>
                  <a:ext uri="{FF2B5EF4-FFF2-40B4-BE49-F238E27FC236}">
                    <a16:creationId xmlns:a16="http://schemas.microsoft.com/office/drawing/2014/main" id="{9075DFD9-3F16-6E4D-861C-2319EA64E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6 h 240"/>
                  <a:gd name="T2" fmla="*/ 2 w 306"/>
                  <a:gd name="T3" fmla="*/ 81 h 240"/>
                  <a:gd name="T4" fmla="*/ 81 w 306"/>
                  <a:gd name="T5" fmla="*/ 37 h 240"/>
                  <a:gd name="T6" fmla="*/ 78 w 306"/>
                  <a:gd name="T7" fmla="*/ 0 h 240"/>
                  <a:gd name="T8" fmla="*/ 0 w 306"/>
                  <a:gd name="T9" fmla="*/ 3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AutoShape 276">
                <a:extLst>
                  <a:ext uri="{FF2B5EF4-FFF2-40B4-BE49-F238E27FC236}">
                    <a16:creationId xmlns:a16="http://schemas.microsoft.com/office/drawing/2014/main" id="{2DB55821-399B-E044-BDB5-8E02E0ED1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0"/>
                <a:ext cx="1203" cy="14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69" name="AutoShape 277">
                <a:extLst>
                  <a:ext uri="{FF2B5EF4-FFF2-40B4-BE49-F238E27FC236}">
                    <a16:creationId xmlns:a16="http://schemas.microsoft.com/office/drawing/2014/main" id="{E5BA92D7-799B-CE46-871E-CCA986342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5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0" name="Oval 278">
                <a:extLst>
                  <a:ext uri="{FF2B5EF4-FFF2-40B4-BE49-F238E27FC236}">
                    <a16:creationId xmlns:a16="http://schemas.microsoft.com/office/drawing/2014/main" id="{3279B121-A511-4C48-A668-CAFE86B68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0"/>
                <a:ext cx="159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1" name="Oval 279">
                <a:extLst>
                  <a:ext uri="{FF2B5EF4-FFF2-40B4-BE49-F238E27FC236}">
                    <a16:creationId xmlns:a16="http://schemas.microsoft.com/office/drawing/2014/main" id="{6181626E-D3B9-6D4D-9F91-E6BD5373F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85"/>
                <a:ext cx="164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2" name="Oval 280">
                <a:extLst>
                  <a:ext uri="{FF2B5EF4-FFF2-40B4-BE49-F238E27FC236}">
                    <a16:creationId xmlns:a16="http://schemas.microsoft.com/office/drawing/2014/main" id="{D546FF68-BE14-5140-8A04-2B0DB0111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Rectangle 281">
                <a:extLst>
                  <a:ext uri="{FF2B5EF4-FFF2-40B4-BE49-F238E27FC236}">
                    <a16:creationId xmlns:a16="http://schemas.microsoft.com/office/drawing/2014/main" id="{B9666053-A441-4D4D-95B5-747CF79B7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8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40EBCD1-E7B6-A743-BF86-6330FD745789}"/>
                </a:ext>
              </a:extLst>
            </p:cNvPr>
            <p:cNvGrpSpPr/>
            <p:nvPr/>
          </p:nvGrpSpPr>
          <p:grpSpPr>
            <a:xfrm>
              <a:off x="7698509" y="2176725"/>
              <a:ext cx="943482" cy="604263"/>
              <a:chOff x="7698509" y="2176725"/>
              <a:chExt cx="943482" cy="604263"/>
            </a:xfrm>
          </p:grpSpPr>
          <p:pic>
            <p:nvPicPr>
              <p:cNvPr id="246" name="Picture 245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D6E1F21D-864B-1F40-9C96-47C2BCA3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4691" y="2449197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247" name="Picture 246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42370393-D738-C942-9E56-D3F94CBE1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8509" y="2518469"/>
                <a:ext cx="772609" cy="262519"/>
              </a:xfrm>
              <a:prstGeom prst="rect">
                <a:avLst/>
              </a:prstGeom>
            </p:spPr>
          </p:pic>
          <p:pic>
            <p:nvPicPr>
              <p:cNvPr id="248" name="Picture 247" descr="A picture containing monitor, television, screen, photo&#10;&#10;Description automatically generated">
                <a:extLst>
                  <a:ext uri="{FF2B5EF4-FFF2-40B4-BE49-F238E27FC236}">
                    <a16:creationId xmlns:a16="http://schemas.microsoft.com/office/drawing/2014/main" id="{FF03F89A-E5B5-5947-8B74-5B1C5D68C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382" y="2176725"/>
                <a:ext cx="772609" cy="262519"/>
              </a:xfrm>
              <a:prstGeom prst="rect">
                <a:avLst/>
              </a:prstGeom>
            </p:spPr>
          </p:pic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162E8850-E3DD-E04E-A0E6-24BA9B907E8F}"/>
                  </a:ext>
                </a:extLst>
              </p:cNvPr>
              <p:cNvSpPr txBox="1"/>
              <p:nvPr/>
            </p:nvSpPr>
            <p:spPr>
              <a:xfrm>
                <a:off x="8026400" y="2202874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...</a:t>
                </a:r>
              </a:p>
            </p:txBody>
          </p:sp>
        </p:grpSp>
      </p:grpSp>
      <p:grpSp>
        <p:nvGrpSpPr>
          <p:cNvPr id="282" name="Group 249">
            <a:extLst>
              <a:ext uri="{FF2B5EF4-FFF2-40B4-BE49-F238E27FC236}">
                <a16:creationId xmlns:a16="http://schemas.microsoft.com/office/drawing/2014/main" id="{303AAFB7-AE59-FB43-806F-88716418AD9D}"/>
              </a:ext>
            </a:extLst>
          </p:cNvPr>
          <p:cNvGrpSpPr>
            <a:grpSpLocks/>
          </p:cNvGrpSpPr>
          <p:nvPr/>
        </p:nvGrpSpPr>
        <p:grpSpPr bwMode="auto">
          <a:xfrm>
            <a:off x="9125221" y="2229519"/>
            <a:ext cx="269531" cy="537772"/>
            <a:chOff x="4140" y="429"/>
            <a:chExt cx="1425" cy="2396"/>
          </a:xfrm>
        </p:grpSpPr>
        <p:sp>
          <p:nvSpPr>
            <p:cNvPr id="283" name="Freeform 250">
              <a:extLst>
                <a:ext uri="{FF2B5EF4-FFF2-40B4-BE49-F238E27FC236}">
                  <a16:creationId xmlns:a16="http://schemas.microsoft.com/office/drawing/2014/main" id="{F583EC39-0EF7-C047-B61C-FCA4140C6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Rectangle 251">
              <a:extLst>
                <a:ext uri="{FF2B5EF4-FFF2-40B4-BE49-F238E27FC236}">
                  <a16:creationId xmlns:a16="http://schemas.microsoft.com/office/drawing/2014/main" id="{1E2AD361-9367-024D-9B13-A995814D5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5" name="Freeform 252">
              <a:extLst>
                <a:ext uri="{FF2B5EF4-FFF2-40B4-BE49-F238E27FC236}">
                  <a16:creationId xmlns:a16="http://schemas.microsoft.com/office/drawing/2014/main" id="{280AB857-6E8B-F04E-86E8-884DCDEB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253">
              <a:extLst>
                <a:ext uri="{FF2B5EF4-FFF2-40B4-BE49-F238E27FC236}">
                  <a16:creationId xmlns:a16="http://schemas.microsoft.com/office/drawing/2014/main" id="{17A6D9FD-0410-2E4A-A1DE-0C447AB9A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54">
              <a:extLst>
                <a:ext uri="{FF2B5EF4-FFF2-40B4-BE49-F238E27FC236}">
                  <a16:creationId xmlns:a16="http://schemas.microsoft.com/office/drawing/2014/main" id="{A927C600-2D52-FB43-8F04-602018E3E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8" name="Group 255">
              <a:extLst>
                <a:ext uri="{FF2B5EF4-FFF2-40B4-BE49-F238E27FC236}">
                  <a16:creationId xmlns:a16="http://schemas.microsoft.com/office/drawing/2014/main" id="{AD441C89-2F79-AA41-9247-E41725858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3" name="AutoShape 256">
                <a:extLst>
                  <a:ext uri="{FF2B5EF4-FFF2-40B4-BE49-F238E27FC236}">
                    <a16:creationId xmlns:a16="http://schemas.microsoft.com/office/drawing/2014/main" id="{1BDD9056-3563-DC4A-8E6F-D9E7C31BD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4" name="AutoShape 257">
                <a:extLst>
                  <a:ext uri="{FF2B5EF4-FFF2-40B4-BE49-F238E27FC236}">
                    <a16:creationId xmlns:a16="http://schemas.microsoft.com/office/drawing/2014/main" id="{A464F9AC-80D5-8647-A3BF-7C8016D2E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89" name="Rectangle 258">
              <a:extLst>
                <a:ext uri="{FF2B5EF4-FFF2-40B4-BE49-F238E27FC236}">
                  <a16:creationId xmlns:a16="http://schemas.microsoft.com/office/drawing/2014/main" id="{3CC90EBF-BE9D-094F-8D80-09DD69A5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90" name="Group 259">
              <a:extLst>
                <a:ext uri="{FF2B5EF4-FFF2-40B4-BE49-F238E27FC236}">
                  <a16:creationId xmlns:a16="http://schemas.microsoft.com/office/drawing/2014/main" id="{8FD2B698-C302-134D-AA60-7CB77F0FA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1" name="AutoShape 260">
                <a:extLst>
                  <a:ext uri="{FF2B5EF4-FFF2-40B4-BE49-F238E27FC236}">
                    <a16:creationId xmlns:a16="http://schemas.microsoft.com/office/drawing/2014/main" id="{3C8C97B6-C649-304C-B810-3DCC29D05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2" name="AutoShape 261">
                <a:extLst>
                  <a:ext uri="{FF2B5EF4-FFF2-40B4-BE49-F238E27FC236}">
                    <a16:creationId xmlns:a16="http://schemas.microsoft.com/office/drawing/2014/main" id="{1E6EFFBD-86DF-3A4E-B6C4-5B74F4194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91" name="Rectangle 262">
              <a:extLst>
                <a:ext uri="{FF2B5EF4-FFF2-40B4-BE49-F238E27FC236}">
                  <a16:creationId xmlns:a16="http://schemas.microsoft.com/office/drawing/2014/main" id="{A2087108-BB9B-C74D-BED2-AEEFB9631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2" name="Rectangle 263">
              <a:extLst>
                <a:ext uri="{FF2B5EF4-FFF2-40B4-BE49-F238E27FC236}">
                  <a16:creationId xmlns:a16="http://schemas.microsoft.com/office/drawing/2014/main" id="{629E30AC-175A-7C47-B5DB-137A2A969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93" name="Group 264">
              <a:extLst>
                <a:ext uri="{FF2B5EF4-FFF2-40B4-BE49-F238E27FC236}">
                  <a16:creationId xmlns:a16="http://schemas.microsoft.com/office/drawing/2014/main" id="{631BEC3E-EC7B-E641-9B73-CEB1B33C79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09" name="AutoShape 265">
                <a:extLst>
                  <a:ext uri="{FF2B5EF4-FFF2-40B4-BE49-F238E27FC236}">
                    <a16:creationId xmlns:a16="http://schemas.microsoft.com/office/drawing/2014/main" id="{CA74522A-6DD3-C941-B6C5-B88ADF1B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0" name="AutoShape 266">
                <a:extLst>
                  <a:ext uri="{FF2B5EF4-FFF2-40B4-BE49-F238E27FC236}">
                    <a16:creationId xmlns:a16="http://schemas.microsoft.com/office/drawing/2014/main" id="{0FC67C26-9D79-7645-9585-2783C4FBA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94" name="Freeform 267">
              <a:extLst>
                <a:ext uri="{FF2B5EF4-FFF2-40B4-BE49-F238E27FC236}">
                  <a16:creationId xmlns:a16="http://schemas.microsoft.com/office/drawing/2014/main" id="{0009B838-E394-AB4B-B620-18BE1F04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5" name="Group 268">
              <a:extLst>
                <a:ext uri="{FF2B5EF4-FFF2-40B4-BE49-F238E27FC236}">
                  <a16:creationId xmlns:a16="http://schemas.microsoft.com/office/drawing/2014/main" id="{CE9E851F-17AE-C347-AAE2-A26FC9005C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07" name="AutoShape 269">
                <a:extLst>
                  <a:ext uri="{FF2B5EF4-FFF2-40B4-BE49-F238E27FC236}">
                    <a16:creationId xmlns:a16="http://schemas.microsoft.com/office/drawing/2014/main" id="{BC8583DE-ADF4-6447-B9E5-82785FCF6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8" name="AutoShape 270">
                <a:extLst>
                  <a:ext uri="{FF2B5EF4-FFF2-40B4-BE49-F238E27FC236}">
                    <a16:creationId xmlns:a16="http://schemas.microsoft.com/office/drawing/2014/main" id="{86B22511-2C8C-B74B-A13E-4B485911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96" name="Rectangle 271">
              <a:extLst>
                <a:ext uri="{FF2B5EF4-FFF2-40B4-BE49-F238E27FC236}">
                  <a16:creationId xmlns:a16="http://schemas.microsoft.com/office/drawing/2014/main" id="{20AF6706-04DB-3F45-9CC0-357417946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7" name="Freeform 272">
              <a:extLst>
                <a:ext uri="{FF2B5EF4-FFF2-40B4-BE49-F238E27FC236}">
                  <a16:creationId xmlns:a16="http://schemas.microsoft.com/office/drawing/2014/main" id="{E6032D49-B972-724F-BC66-1C24B5F05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 273">
              <a:extLst>
                <a:ext uri="{FF2B5EF4-FFF2-40B4-BE49-F238E27FC236}">
                  <a16:creationId xmlns:a16="http://schemas.microsoft.com/office/drawing/2014/main" id="{B84F01B6-1C0C-C943-B856-7FE3BD2D7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Oval 274">
              <a:extLst>
                <a:ext uri="{FF2B5EF4-FFF2-40B4-BE49-F238E27FC236}">
                  <a16:creationId xmlns:a16="http://schemas.microsoft.com/office/drawing/2014/main" id="{3819F9EA-CE5A-6F47-B1D1-45A3176A8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0" name="Freeform 275">
              <a:extLst>
                <a:ext uri="{FF2B5EF4-FFF2-40B4-BE49-F238E27FC236}">
                  <a16:creationId xmlns:a16="http://schemas.microsoft.com/office/drawing/2014/main" id="{BD6129AD-4010-6541-8BD2-9C417B597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AutoShape 276">
              <a:extLst>
                <a:ext uri="{FF2B5EF4-FFF2-40B4-BE49-F238E27FC236}">
                  <a16:creationId xmlns:a16="http://schemas.microsoft.com/office/drawing/2014/main" id="{DAF156C3-BBE4-AD4E-8C8F-504F05E6F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2" name="AutoShape 277">
              <a:extLst>
                <a:ext uri="{FF2B5EF4-FFF2-40B4-BE49-F238E27FC236}">
                  <a16:creationId xmlns:a16="http://schemas.microsoft.com/office/drawing/2014/main" id="{FAC7EFD2-3973-3341-9E30-2375745B4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3" name="Oval 278">
              <a:extLst>
                <a:ext uri="{FF2B5EF4-FFF2-40B4-BE49-F238E27FC236}">
                  <a16:creationId xmlns:a16="http://schemas.microsoft.com/office/drawing/2014/main" id="{279C258F-5AE0-4A40-9D2A-27C35206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4" name="Oval 279">
              <a:extLst>
                <a:ext uri="{FF2B5EF4-FFF2-40B4-BE49-F238E27FC236}">
                  <a16:creationId xmlns:a16="http://schemas.microsoft.com/office/drawing/2014/main" id="{AB54CDF9-44A8-F945-8C47-F29CE6B00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5" name="Oval 280">
              <a:extLst>
                <a:ext uri="{FF2B5EF4-FFF2-40B4-BE49-F238E27FC236}">
                  <a16:creationId xmlns:a16="http://schemas.microsoft.com/office/drawing/2014/main" id="{C12B8B40-4A95-634B-A938-6930B06F5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6" name="Rectangle 281">
              <a:extLst>
                <a:ext uri="{FF2B5EF4-FFF2-40B4-BE49-F238E27FC236}">
                  <a16:creationId xmlns:a16="http://schemas.microsoft.com/office/drawing/2014/main" id="{56A64972-4A2C-2147-8B6A-849EA1C52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CEE8967-09D9-EA4A-BE8F-89D0A51FA901}"/>
              </a:ext>
            </a:extLst>
          </p:cNvPr>
          <p:cNvGrpSpPr/>
          <p:nvPr/>
        </p:nvGrpSpPr>
        <p:grpSpPr>
          <a:xfrm>
            <a:off x="9411855" y="1981647"/>
            <a:ext cx="943482" cy="604263"/>
            <a:chOff x="7698509" y="2176725"/>
            <a:chExt cx="943482" cy="604263"/>
          </a:xfrm>
        </p:grpSpPr>
        <p:pic>
          <p:nvPicPr>
            <p:cNvPr id="316" name="Picture 315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0EAEB9B3-A22A-234F-82DF-4AAC2BF4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317" name="Picture 316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D8797FD1-FD5F-5E42-86F9-D71425D3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318" name="Picture 317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9A3D2276-CCAA-964B-A522-778FC9030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FA64888F-27BD-6D49-9E8A-1C105E1F77CE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</p:grpSp>
      <p:grpSp>
        <p:nvGrpSpPr>
          <p:cNvPr id="320" name="Group 249">
            <a:extLst>
              <a:ext uri="{FF2B5EF4-FFF2-40B4-BE49-F238E27FC236}">
                <a16:creationId xmlns:a16="http://schemas.microsoft.com/office/drawing/2014/main" id="{F1BCE0E4-BDB5-B544-89E7-F7F4C8B45DDD}"/>
              </a:ext>
            </a:extLst>
          </p:cNvPr>
          <p:cNvGrpSpPr>
            <a:grpSpLocks/>
          </p:cNvGrpSpPr>
          <p:nvPr/>
        </p:nvGrpSpPr>
        <p:grpSpPr bwMode="auto">
          <a:xfrm>
            <a:off x="9119966" y="3154428"/>
            <a:ext cx="269531" cy="537772"/>
            <a:chOff x="4140" y="429"/>
            <a:chExt cx="1425" cy="2396"/>
          </a:xfrm>
        </p:grpSpPr>
        <p:sp>
          <p:nvSpPr>
            <p:cNvPr id="321" name="Freeform 250">
              <a:extLst>
                <a:ext uri="{FF2B5EF4-FFF2-40B4-BE49-F238E27FC236}">
                  <a16:creationId xmlns:a16="http://schemas.microsoft.com/office/drawing/2014/main" id="{61F36965-BC45-1D46-9296-4C5A2F836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Rectangle 251">
              <a:extLst>
                <a:ext uri="{FF2B5EF4-FFF2-40B4-BE49-F238E27FC236}">
                  <a16:creationId xmlns:a16="http://schemas.microsoft.com/office/drawing/2014/main" id="{40BA023C-2812-9340-A050-0121D0829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3" name="Freeform 252">
              <a:extLst>
                <a:ext uri="{FF2B5EF4-FFF2-40B4-BE49-F238E27FC236}">
                  <a16:creationId xmlns:a16="http://schemas.microsoft.com/office/drawing/2014/main" id="{7D40D788-F435-474A-A7BF-25C0498E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253">
              <a:extLst>
                <a:ext uri="{FF2B5EF4-FFF2-40B4-BE49-F238E27FC236}">
                  <a16:creationId xmlns:a16="http://schemas.microsoft.com/office/drawing/2014/main" id="{7ECC0C33-1994-A443-BE35-89E1A830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254">
              <a:extLst>
                <a:ext uri="{FF2B5EF4-FFF2-40B4-BE49-F238E27FC236}">
                  <a16:creationId xmlns:a16="http://schemas.microsoft.com/office/drawing/2014/main" id="{5F77B878-EAC9-4540-9E09-E05F7ED0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26" name="Group 255">
              <a:extLst>
                <a:ext uri="{FF2B5EF4-FFF2-40B4-BE49-F238E27FC236}">
                  <a16:creationId xmlns:a16="http://schemas.microsoft.com/office/drawing/2014/main" id="{3AD2D83D-AFAB-F544-B840-C231A3CC6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1" name="AutoShape 256">
                <a:extLst>
                  <a:ext uri="{FF2B5EF4-FFF2-40B4-BE49-F238E27FC236}">
                    <a16:creationId xmlns:a16="http://schemas.microsoft.com/office/drawing/2014/main" id="{4227C343-CCC4-A04E-8886-6361D39B4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2" name="AutoShape 257">
                <a:extLst>
                  <a:ext uri="{FF2B5EF4-FFF2-40B4-BE49-F238E27FC236}">
                    <a16:creationId xmlns:a16="http://schemas.microsoft.com/office/drawing/2014/main" id="{9E39270E-D4A5-AD40-A9B3-1748EE312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27" name="Rectangle 258">
              <a:extLst>
                <a:ext uri="{FF2B5EF4-FFF2-40B4-BE49-F238E27FC236}">
                  <a16:creationId xmlns:a16="http://schemas.microsoft.com/office/drawing/2014/main" id="{7B72FE59-00DA-AB4C-818F-65FE468FB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28" name="Group 259">
              <a:extLst>
                <a:ext uri="{FF2B5EF4-FFF2-40B4-BE49-F238E27FC236}">
                  <a16:creationId xmlns:a16="http://schemas.microsoft.com/office/drawing/2014/main" id="{09C06909-C34E-C94A-8C7D-0BFC94D6E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9" name="AutoShape 260">
                <a:extLst>
                  <a:ext uri="{FF2B5EF4-FFF2-40B4-BE49-F238E27FC236}">
                    <a16:creationId xmlns:a16="http://schemas.microsoft.com/office/drawing/2014/main" id="{7ED60691-FC99-B943-BE37-D6C97FF6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0" name="AutoShape 261">
                <a:extLst>
                  <a:ext uri="{FF2B5EF4-FFF2-40B4-BE49-F238E27FC236}">
                    <a16:creationId xmlns:a16="http://schemas.microsoft.com/office/drawing/2014/main" id="{BBBF7CE5-2F2F-C240-89B7-6B006565D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29" name="Rectangle 262">
              <a:extLst>
                <a:ext uri="{FF2B5EF4-FFF2-40B4-BE49-F238E27FC236}">
                  <a16:creationId xmlns:a16="http://schemas.microsoft.com/office/drawing/2014/main" id="{E1859B99-BC2B-8445-9920-653550A39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0" name="Rectangle 263">
              <a:extLst>
                <a:ext uri="{FF2B5EF4-FFF2-40B4-BE49-F238E27FC236}">
                  <a16:creationId xmlns:a16="http://schemas.microsoft.com/office/drawing/2014/main" id="{DC4E26D3-7125-8945-9746-244173596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331" name="Group 264">
              <a:extLst>
                <a:ext uri="{FF2B5EF4-FFF2-40B4-BE49-F238E27FC236}">
                  <a16:creationId xmlns:a16="http://schemas.microsoft.com/office/drawing/2014/main" id="{E6BAA1DE-AF76-6C44-833A-D07152C073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7" name="AutoShape 265">
                <a:extLst>
                  <a:ext uri="{FF2B5EF4-FFF2-40B4-BE49-F238E27FC236}">
                    <a16:creationId xmlns:a16="http://schemas.microsoft.com/office/drawing/2014/main" id="{C5750C06-37B1-7942-BC63-5A0DFB73A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48" name="AutoShape 266">
                <a:extLst>
                  <a:ext uri="{FF2B5EF4-FFF2-40B4-BE49-F238E27FC236}">
                    <a16:creationId xmlns:a16="http://schemas.microsoft.com/office/drawing/2014/main" id="{2FBF1907-BD45-434A-8B85-372B329D2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3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32" name="Freeform 267">
              <a:extLst>
                <a:ext uri="{FF2B5EF4-FFF2-40B4-BE49-F238E27FC236}">
                  <a16:creationId xmlns:a16="http://schemas.microsoft.com/office/drawing/2014/main" id="{C3D05EC3-4DA7-F74C-B6F6-0918126C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3" name="Group 268">
              <a:extLst>
                <a:ext uri="{FF2B5EF4-FFF2-40B4-BE49-F238E27FC236}">
                  <a16:creationId xmlns:a16="http://schemas.microsoft.com/office/drawing/2014/main" id="{5BF350AD-3646-0C41-87CF-18D04562FC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5" name="AutoShape 269">
                <a:extLst>
                  <a:ext uri="{FF2B5EF4-FFF2-40B4-BE49-F238E27FC236}">
                    <a16:creationId xmlns:a16="http://schemas.microsoft.com/office/drawing/2014/main" id="{E6FF77A3-8808-214A-B3F1-997567441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46" name="AutoShape 270">
                <a:extLst>
                  <a:ext uri="{FF2B5EF4-FFF2-40B4-BE49-F238E27FC236}">
                    <a16:creationId xmlns:a16="http://schemas.microsoft.com/office/drawing/2014/main" id="{DBA06383-D10B-7446-8AB5-80825280F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ZapfDingbats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334" name="Rectangle 271">
              <a:extLst>
                <a:ext uri="{FF2B5EF4-FFF2-40B4-BE49-F238E27FC236}">
                  <a16:creationId xmlns:a16="http://schemas.microsoft.com/office/drawing/2014/main" id="{075E3183-6A9A-F845-B994-D8A428ABB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5" name="Freeform 272">
              <a:extLst>
                <a:ext uri="{FF2B5EF4-FFF2-40B4-BE49-F238E27FC236}">
                  <a16:creationId xmlns:a16="http://schemas.microsoft.com/office/drawing/2014/main" id="{047D761C-70AD-CD4F-A747-381D74016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73">
              <a:extLst>
                <a:ext uri="{FF2B5EF4-FFF2-40B4-BE49-F238E27FC236}">
                  <a16:creationId xmlns:a16="http://schemas.microsoft.com/office/drawing/2014/main" id="{8AE72908-FAF1-9C46-AA62-CED69F948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Oval 274">
              <a:extLst>
                <a:ext uri="{FF2B5EF4-FFF2-40B4-BE49-F238E27FC236}">
                  <a16:creationId xmlns:a16="http://schemas.microsoft.com/office/drawing/2014/main" id="{2E034F12-0D5A-AA43-BEB5-3FD391F73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8" name="Freeform 275">
              <a:extLst>
                <a:ext uri="{FF2B5EF4-FFF2-40B4-BE49-F238E27FC236}">
                  <a16:creationId xmlns:a16="http://schemas.microsoft.com/office/drawing/2014/main" id="{028A5345-010B-C24D-B709-B8375E97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AutoShape 276">
              <a:extLst>
                <a:ext uri="{FF2B5EF4-FFF2-40B4-BE49-F238E27FC236}">
                  <a16:creationId xmlns:a16="http://schemas.microsoft.com/office/drawing/2014/main" id="{F6EF7A89-3C93-8540-B2E3-A30599E7A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0" name="AutoShape 277">
              <a:extLst>
                <a:ext uri="{FF2B5EF4-FFF2-40B4-BE49-F238E27FC236}">
                  <a16:creationId xmlns:a16="http://schemas.microsoft.com/office/drawing/2014/main" id="{AE5883C3-8966-4941-AD3C-EECE6A8A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1" name="Oval 278">
              <a:extLst>
                <a:ext uri="{FF2B5EF4-FFF2-40B4-BE49-F238E27FC236}">
                  <a16:creationId xmlns:a16="http://schemas.microsoft.com/office/drawing/2014/main" id="{8D05B60E-CC47-924E-9CC3-7D3C363DC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2" name="Oval 279">
              <a:extLst>
                <a:ext uri="{FF2B5EF4-FFF2-40B4-BE49-F238E27FC236}">
                  <a16:creationId xmlns:a16="http://schemas.microsoft.com/office/drawing/2014/main" id="{02D38BA8-EE3B-314C-9EA1-24BC62A7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3" name="Oval 280">
              <a:extLst>
                <a:ext uri="{FF2B5EF4-FFF2-40B4-BE49-F238E27FC236}">
                  <a16:creationId xmlns:a16="http://schemas.microsoft.com/office/drawing/2014/main" id="{7354E114-1700-274C-AD93-5D4A99968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4" name="Rectangle 281">
              <a:extLst>
                <a:ext uri="{FF2B5EF4-FFF2-40B4-BE49-F238E27FC236}">
                  <a16:creationId xmlns:a16="http://schemas.microsoft.com/office/drawing/2014/main" id="{D7FCC302-455F-0E42-A8A7-378C5B6CC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BA41EE0A-FE82-9040-BD52-7DC1EB35BBFB}"/>
              </a:ext>
            </a:extLst>
          </p:cNvPr>
          <p:cNvGrpSpPr/>
          <p:nvPr/>
        </p:nvGrpSpPr>
        <p:grpSpPr>
          <a:xfrm>
            <a:off x="9343538" y="3332225"/>
            <a:ext cx="943482" cy="604263"/>
            <a:chOff x="7698509" y="2176725"/>
            <a:chExt cx="943482" cy="604263"/>
          </a:xfrm>
        </p:grpSpPr>
        <p:pic>
          <p:nvPicPr>
            <p:cNvPr id="354" name="Picture 353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441DFADE-BB1B-7C4C-8738-3FEA9FC7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691" y="2449197"/>
              <a:ext cx="772609" cy="262519"/>
            </a:xfrm>
            <a:prstGeom prst="rect">
              <a:avLst/>
            </a:prstGeom>
          </p:spPr>
        </p:pic>
        <p:pic>
          <p:nvPicPr>
            <p:cNvPr id="355" name="Picture 354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A360817E-CEBE-5D4D-AAA5-1AA0E80B2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8509" y="2518469"/>
              <a:ext cx="772609" cy="262519"/>
            </a:xfrm>
            <a:prstGeom prst="rect">
              <a:avLst/>
            </a:prstGeom>
          </p:spPr>
        </p:pic>
        <p:pic>
          <p:nvPicPr>
            <p:cNvPr id="356" name="Picture 355" descr="A picture containing monitor, television, screen, photo&#10;&#10;Description automatically generated">
              <a:extLst>
                <a:ext uri="{FF2B5EF4-FFF2-40B4-BE49-F238E27FC236}">
                  <a16:creationId xmlns:a16="http://schemas.microsoft.com/office/drawing/2014/main" id="{1B7D7E89-8D15-B14F-8ABE-F0306392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9382" y="2176725"/>
              <a:ext cx="772609" cy="262519"/>
            </a:xfrm>
            <a:prstGeom prst="rect">
              <a:avLst/>
            </a:prstGeom>
          </p:spPr>
        </p:pic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95A2DFAC-E2E9-BA4E-B877-0FDFCB8AFF96}"/>
                </a:ext>
              </a:extLst>
            </p:cNvPr>
            <p:cNvSpPr txBox="1"/>
            <p:nvPr/>
          </p:nvSpPr>
          <p:spPr>
            <a:xfrm>
              <a:off x="8026400" y="220287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</p:grp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Streaming multimedia: DASH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57B06ED9-18F5-DA42-AB34-1D8668A5BAAE}"/>
              </a:ext>
            </a:extLst>
          </p:cNvPr>
          <p:cNvSpPr txBox="1">
            <a:spLocks noChangeArrowheads="1"/>
          </p:cNvSpPr>
          <p:nvPr/>
        </p:nvSpPr>
        <p:spPr>
          <a:xfrm>
            <a:off x="750123" y="1425422"/>
            <a:ext cx="6582550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intelligence”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at client: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determines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request chunk (so that buffer starvation, or overflow does not occur)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encoding rate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request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(higher quality when more bandwidth available)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66B29FA5-F250-2145-B75A-6362A2B90004}"/>
              </a:ext>
            </a:extLst>
          </p:cNvPr>
          <p:cNvSpPr txBox="1">
            <a:spLocks noChangeArrowheads="1"/>
          </p:cNvSpPr>
          <p:nvPr/>
        </p:nvSpPr>
        <p:spPr>
          <a:xfrm>
            <a:off x="764871" y="4418084"/>
            <a:ext cx="6296330" cy="1601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where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request chunk (can request from URL server that is “close” to client or has high available bandwidth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A338-92F2-B84C-A3FD-65CE9CE1AE33}"/>
              </a:ext>
            </a:extLst>
          </p:cNvPr>
          <p:cNvSpPr txBox="1"/>
          <p:nvPr/>
        </p:nvSpPr>
        <p:spPr>
          <a:xfrm>
            <a:off x="1455456" y="6024759"/>
            <a:ext cx="9389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Streaming video =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encoding +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 + playout buffering</a:t>
            </a:r>
          </a:p>
        </p:txBody>
      </p:sp>
      <p:grpSp>
        <p:nvGrpSpPr>
          <p:cNvPr id="60" name="Group 2">
            <a:extLst>
              <a:ext uri="{FF2B5EF4-FFF2-40B4-BE49-F238E27FC236}">
                <a16:creationId xmlns:a16="http://schemas.microsoft.com/office/drawing/2014/main" id="{DDFD13CE-95C2-3B46-BAA9-2442B7BBFB5C}"/>
              </a:ext>
            </a:extLst>
          </p:cNvPr>
          <p:cNvGrpSpPr>
            <a:grpSpLocks/>
          </p:cNvGrpSpPr>
          <p:nvPr/>
        </p:nvGrpSpPr>
        <p:grpSpPr bwMode="auto">
          <a:xfrm>
            <a:off x="10418918" y="2387938"/>
            <a:ext cx="1331627" cy="1083147"/>
            <a:chOff x="1842724" y="2867233"/>
            <a:chExt cx="5649912" cy="3416300"/>
          </a:xfrm>
        </p:grpSpPr>
        <p:sp>
          <p:nvSpPr>
            <p:cNvPr id="161" name="AutoShape 99">
              <a:extLst>
                <a:ext uri="{FF2B5EF4-FFF2-40B4-BE49-F238E27FC236}">
                  <a16:creationId xmlns:a16="http://schemas.microsoft.com/office/drawing/2014/main" id="{6A423CE6-3BBC-A441-B17F-E87432DB8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724" y="2867233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Rectangle 87">
              <a:extLst>
                <a:ext uri="{FF2B5EF4-FFF2-40B4-BE49-F238E27FC236}">
                  <a16:creationId xmlns:a16="http://schemas.microsoft.com/office/drawing/2014/main" id="{4285C26E-DA02-9648-A64A-514AEBD4F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699" y="3621296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" name="Group 349">
            <a:extLst>
              <a:ext uri="{FF2B5EF4-FFF2-40B4-BE49-F238E27FC236}">
                <a16:creationId xmlns:a16="http://schemas.microsoft.com/office/drawing/2014/main" id="{D41C9560-ED4B-414F-8273-72B78F6B318D}"/>
              </a:ext>
            </a:extLst>
          </p:cNvPr>
          <p:cNvGrpSpPr>
            <a:grpSpLocks/>
          </p:cNvGrpSpPr>
          <p:nvPr/>
        </p:nvGrpSpPr>
        <p:grpSpPr bwMode="auto">
          <a:xfrm>
            <a:off x="10897863" y="2829271"/>
            <a:ext cx="427844" cy="454118"/>
            <a:chOff x="4437" y="1472"/>
            <a:chExt cx="427" cy="418"/>
          </a:xfrm>
        </p:grpSpPr>
        <p:sp>
          <p:nvSpPr>
            <p:cNvPr id="69" name="Rectangle 350">
              <a:extLst>
                <a:ext uri="{FF2B5EF4-FFF2-40B4-BE49-F238E27FC236}">
                  <a16:creationId xmlns:a16="http://schemas.microsoft.com/office/drawing/2014/main" id="{E963C356-4AF2-0349-824A-1E49D132E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475"/>
              <a:ext cx="421" cy="361"/>
            </a:xfrm>
            <a:prstGeom prst="rect">
              <a:avLst/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0" name="Rectangle 351">
              <a:extLst>
                <a:ext uri="{FF2B5EF4-FFF2-40B4-BE49-F238E27FC236}">
                  <a16:creationId xmlns:a16="http://schemas.microsoft.com/office/drawing/2014/main" id="{40253B0C-2089-BD4A-9EFE-D60909E55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837"/>
              <a:ext cx="179" cy="23"/>
            </a:xfrm>
            <a:prstGeom prst="rect">
              <a:avLst/>
            </a:prstGeom>
            <a:solidFill>
              <a:srgbClr val="5F5F5F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1" name="Rectangle 352">
              <a:extLst>
                <a:ext uri="{FF2B5EF4-FFF2-40B4-BE49-F238E27FC236}">
                  <a16:creationId xmlns:a16="http://schemas.microsoft.com/office/drawing/2014/main" id="{53AC6590-6B2B-9143-AF1D-BB463655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1866"/>
              <a:ext cx="414" cy="2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  <p:sp>
          <p:nvSpPr>
            <p:cNvPr id="72" name="Rectangle 353">
              <a:extLst>
                <a:ext uri="{FF2B5EF4-FFF2-40B4-BE49-F238E27FC236}">
                  <a16:creationId xmlns:a16="http://schemas.microsoft.com/office/drawing/2014/main" id="{E94F9AC9-0854-D042-AF8B-C87D4C9D7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1472"/>
              <a:ext cx="423" cy="35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ZapfDingbats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endParaRPr>
            </a:p>
          </p:txBody>
        </p:sp>
      </p:grpSp>
      <p:cxnSp>
        <p:nvCxnSpPr>
          <p:cNvPr id="65" name="Straight Connector 45">
            <a:extLst>
              <a:ext uri="{FF2B5EF4-FFF2-40B4-BE49-F238E27FC236}">
                <a16:creationId xmlns:a16="http://schemas.microsoft.com/office/drawing/2014/main" id="{95FF3D69-527D-104D-8467-DBBDF81195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93059" y="3030964"/>
            <a:ext cx="2202124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TextBox 64">
            <a:extLst>
              <a:ext uri="{FF2B5EF4-FFF2-40B4-BE49-F238E27FC236}">
                <a16:creationId xmlns:a16="http://schemas.microsoft.com/office/drawing/2014/main" id="{4A9C7B1D-9788-C24C-BE9F-0B7DEE643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4758" y="3478691"/>
            <a:ext cx="483955" cy="25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client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1332400-C13A-1144-94EF-1249953DECAC}"/>
              </a:ext>
            </a:extLst>
          </p:cNvPr>
          <p:cNvSpPr/>
          <p:nvPr/>
        </p:nvSpPr>
        <p:spPr>
          <a:xfrm>
            <a:off x="9433447" y="2723465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6A4AC1EA-45FB-014E-A65A-F10B6E8D2FCC}"/>
              </a:ext>
            </a:extLst>
          </p:cNvPr>
          <p:cNvSpPr/>
          <p:nvPr/>
        </p:nvSpPr>
        <p:spPr>
          <a:xfrm flipV="1">
            <a:off x="9441126" y="3152158"/>
            <a:ext cx="1348576" cy="190774"/>
          </a:xfrm>
          <a:custGeom>
            <a:avLst/>
            <a:gdLst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  <a:gd name="connsiteX3" fmla="*/ 1348576 w 1348576"/>
              <a:gd name="connsiteY3" fmla="*/ 177617 h 190774"/>
              <a:gd name="connsiteX0" fmla="*/ 0 w 1348576"/>
              <a:gd name="connsiteY0" fmla="*/ 0 h 190774"/>
              <a:gd name="connsiteX1" fmla="*/ 374970 w 1348576"/>
              <a:gd name="connsiteY1" fmla="*/ 190774 h 190774"/>
              <a:gd name="connsiteX2" fmla="*/ 1348576 w 1348576"/>
              <a:gd name="connsiteY2" fmla="*/ 190774 h 1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576" h="190774">
                <a:moveTo>
                  <a:pt x="0" y="0"/>
                </a:moveTo>
                <a:lnTo>
                  <a:pt x="374970" y="190774"/>
                </a:lnTo>
                <a:lnTo>
                  <a:pt x="1348576" y="190774"/>
                </a:lnTo>
              </a:path>
            </a:pathLst>
          </a:custGeom>
          <a:noFill/>
          <a:ln w="31750">
            <a:solidFill>
              <a:srgbClr val="CD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A41415-2E09-914F-B249-353A26FD167B}"/>
              </a:ext>
            </a:extLst>
          </p:cNvPr>
          <p:cNvGrpSpPr/>
          <p:nvPr/>
        </p:nvGrpSpPr>
        <p:grpSpPr>
          <a:xfrm>
            <a:off x="10236017" y="2762935"/>
            <a:ext cx="351378" cy="523220"/>
            <a:chOff x="10485997" y="1295948"/>
            <a:chExt cx="351378" cy="5232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2F97C2-D322-E045-9AB6-784F8D7F9529}"/>
                </a:ext>
              </a:extLst>
            </p:cNvPr>
            <p:cNvSpPr/>
            <p:nvPr/>
          </p:nvSpPr>
          <p:spPr>
            <a:xfrm>
              <a:off x="10492576" y="1381467"/>
              <a:ext cx="342078" cy="34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7AA05-43E1-2749-8D01-6881B6C88DEB}"/>
                </a:ext>
              </a:extLst>
            </p:cNvPr>
            <p:cNvSpPr txBox="1"/>
            <p:nvPr/>
          </p:nvSpPr>
          <p:spPr>
            <a:xfrm>
              <a:off x="10485997" y="1295948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6886CA6-4288-E842-A0EC-EBA7EC3D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982" y="1738745"/>
            <a:ext cx="2003136" cy="16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A251E4DB-D295-254B-882D-9EE91FD48D8F}"/>
              </a:ext>
            </a:extLst>
          </p:cNvPr>
          <p:cNvSpPr txBox="1">
            <a:spLocks noChangeArrowheads="1"/>
          </p:cNvSpPr>
          <p:nvPr/>
        </p:nvSpPr>
        <p:spPr>
          <a:xfrm>
            <a:off x="1013029" y="1454599"/>
            <a:ext cx="10515599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to stream content (selected from millions of videos) to hundreds of thousands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simultaneous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users?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44D9F7-CD89-AB45-B6F9-16C59524F86C}"/>
              </a:ext>
            </a:extLst>
          </p:cNvPr>
          <p:cNvSpPr txBox="1">
            <a:spLocks noChangeArrowheads="1"/>
          </p:cNvSpPr>
          <p:nvPr/>
        </p:nvSpPr>
        <p:spPr>
          <a:xfrm>
            <a:off x="1010693" y="2685802"/>
            <a:ext cx="5831541" cy="2508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option 1: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single, large “mega-server”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single point of failure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point of network congestion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long (and possibly congested) path to distant clients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07B8273-3CDB-5A4C-BCB0-5458A1560072}"/>
              </a:ext>
            </a:extLst>
          </p:cNvPr>
          <p:cNvSpPr txBox="1">
            <a:spLocks noChangeArrowheads="1"/>
          </p:cNvSpPr>
          <p:nvPr/>
        </p:nvSpPr>
        <p:spPr>
          <a:xfrm>
            <a:off x="894495" y="5517758"/>
            <a:ext cx="10515599" cy="832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….quite simply: this solution </a:t>
            </a:r>
            <a:r>
              <a:rPr kumimoji="0" lang="en-US" alt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</a:t>
            </a:r>
            <a:r>
              <a:rPr kumimoji="0" lang="fr-FR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scale</a:t>
            </a: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06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A251E4DB-D295-254B-882D-9EE91FD48D8F}"/>
              </a:ext>
            </a:extLst>
          </p:cNvPr>
          <p:cNvSpPr txBox="1">
            <a:spLocks noChangeArrowheads="1"/>
          </p:cNvSpPr>
          <p:nvPr/>
        </p:nvSpPr>
        <p:spPr>
          <a:xfrm>
            <a:off x="1013029" y="1454599"/>
            <a:ext cx="10515599" cy="5353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challenge: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to stream content (selected from millions of videos) to hundreds of thousands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simultaneous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users?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8130" name="Picture 2" descr="Limelight Networks">
            <a:extLst>
              <a:ext uri="{FF2B5EF4-FFF2-40B4-BE49-F238E27FC236}">
                <a16:creationId xmlns:a16="http://schemas.microsoft.com/office/drawing/2014/main" id="{A3065E66-FEC7-2E49-8807-DCF5473C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80" y="5450903"/>
            <a:ext cx="31623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76CBC50-4E28-E24C-84D3-3E63230986B4}"/>
              </a:ext>
            </a:extLst>
          </p:cNvPr>
          <p:cNvSpPr txBox="1">
            <a:spLocks noChangeArrowheads="1"/>
          </p:cNvSpPr>
          <p:nvPr/>
        </p:nvSpPr>
        <p:spPr>
          <a:xfrm>
            <a:off x="804333" y="3569967"/>
            <a:ext cx="10027722" cy="189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enter deep: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push CDN servers deep into many access networks 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close to users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Akamai: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240,000 servers deployed 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in &gt; 120 countries (2015)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8132" name="Picture 4" descr="Image result for akamai logo">
            <a:extLst>
              <a:ext uri="{FF2B5EF4-FFF2-40B4-BE49-F238E27FC236}">
                <a16:creationId xmlns:a16="http://schemas.microsoft.com/office/drawing/2014/main" id="{93C9C7F3-5C9B-6B47-8777-2D7282FA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80" y="4361465"/>
            <a:ext cx="1886155" cy="7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D604A88-D269-3D45-A9EC-60CC071F92E6}"/>
              </a:ext>
            </a:extLst>
          </p:cNvPr>
          <p:cNvSpPr txBox="1">
            <a:spLocks noChangeArrowheads="1"/>
          </p:cNvSpPr>
          <p:nvPr/>
        </p:nvSpPr>
        <p:spPr>
          <a:xfrm>
            <a:off x="976811" y="2027274"/>
            <a:ext cx="10515599" cy="1568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option 2: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store/serve multiple copies of videos at multiple geographically distributed sites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(CDN)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6948A4-CBD7-934C-8264-52F2841557C0}"/>
              </a:ext>
            </a:extLst>
          </p:cNvPr>
          <p:cNvSpPr txBox="1">
            <a:spLocks noChangeArrowheads="1"/>
          </p:cNvSpPr>
          <p:nvPr/>
        </p:nvSpPr>
        <p:spPr>
          <a:xfrm>
            <a:off x="812910" y="4953442"/>
            <a:ext cx="7025245" cy="133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bring home: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smaller number (10’s) of larger clusters in POPs near access nets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used by Limelight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81038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0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CB5D98-8FAE-8041-ADCD-FC2907B3D45D}"/>
              </a:ext>
            </a:extLst>
          </p:cNvPr>
          <p:cNvGrpSpPr>
            <a:grpSpLocks/>
          </p:cNvGrpSpPr>
          <p:nvPr/>
        </p:nvGrpSpPr>
        <p:grpSpPr bwMode="auto">
          <a:xfrm>
            <a:off x="3201988" y="3854450"/>
            <a:ext cx="347662" cy="681038"/>
            <a:chOff x="7923189" y="2486664"/>
            <a:chExt cx="360377" cy="884585"/>
          </a:xfrm>
        </p:grpSpPr>
        <p:pic>
          <p:nvPicPr>
            <p:cNvPr id="212606" name="Picture 3">
              <a:extLst>
                <a:ext uri="{FF2B5EF4-FFF2-40B4-BE49-F238E27FC236}">
                  <a16:creationId xmlns:a16="http://schemas.microsoft.com/office/drawing/2014/main" id="{93B880F3-6ED0-DC49-91FB-DD77B9BC3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607" name="Group 950">
              <a:extLst>
                <a:ext uri="{FF2B5EF4-FFF2-40B4-BE49-F238E27FC236}">
                  <a16:creationId xmlns:a16="http://schemas.microsoft.com/office/drawing/2014/main" id="{63E65803-F64E-964C-BB0E-AC02BE2652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608" name="Freeform 951">
                <a:extLst>
                  <a:ext uri="{FF2B5EF4-FFF2-40B4-BE49-F238E27FC236}">
                    <a16:creationId xmlns:a16="http://schemas.microsoft.com/office/drawing/2014/main" id="{CFF7ED6D-0989-344B-AE4C-20DA03C91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09" name="Rectangle 952">
                <a:extLst>
                  <a:ext uri="{FF2B5EF4-FFF2-40B4-BE49-F238E27FC236}">
                    <a16:creationId xmlns:a16="http://schemas.microsoft.com/office/drawing/2014/main" id="{941BE1AF-5E27-B647-BA9C-B3EE5B9C1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0" name="Freeform 953">
                <a:extLst>
                  <a:ext uri="{FF2B5EF4-FFF2-40B4-BE49-F238E27FC236}">
                    <a16:creationId xmlns:a16="http://schemas.microsoft.com/office/drawing/2014/main" id="{50AD6637-E4A0-0942-BBC1-F02D41C1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1" name="Freeform 954">
                <a:extLst>
                  <a:ext uri="{FF2B5EF4-FFF2-40B4-BE49-F238E27FC236}">
                    <a16:creationId xmlns:a16="http://schemas.microsoft.com/office/drawing/2014/main" id="{67DBE244-4946-4D42-BC84-2F3267DF9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2" name="Rectangle 955">
                <a:extLst>
                  <a:ext uri="{FF2B5EF4-FFF2-40B4-BE49-F238E27FC236}">
                    <a16:creationId xmlns:a16="http://schemas.microsoft.com/office/drawing/2014/main" id="{DD82E102-0A0D-0346-8F3B-B698E5201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13" name="Group 956">
                <a:extLst>
                  <a:ext uri="{FF2B5EF4-FFF2-40B4-BE49-F238E27FC236}">
                    <a16:creationId xmlns:a16="http://schemas.microsoft.com/office/drawing/2014/main" id="{80F347B8-7A32-C349-B708-CA539685CF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638" name="AutoShape 957">
                  <a:extLst>
                    <a:ext uri="{FF2B5EF4-FFF2-40B4-BE49-F238E27FC236}">
                      <a16:creationId xmlns:a16="http://schemas.microsoft.com/office/drawing/2014/main" id="{6EBE3CF4-E2AE-F04F-8673-94548E006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9" name="AutoShape 958">
                  <a:extLst>
                    <a:ext uri="{FF2B5EF4-FFF2-40B4-BE49-F238E27FC236}">
                      <a16:creationId xmlns:a16="http://schemas.microsoft.com/office/drawing/2014/main" id="{C6074E49-AF32-2D40-A2B2-E8FFE4B08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14" name="Rectangle 959">
                <a:extLst>
                  <a:ext uri="{FF2B5EF4-FFF2-40B4-BE49-F238E27FC236}">
                    <a16:creationId xmlns:a16="http://schemas.microsoft.com/office/drawing/2014/main" id="{8666B075-7D41-A948-B062-321375751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15" name="Group 960">
                <a:extLst>
                  <a:ext uri="{FF2B5EF4-FFF2-40B4-BE49-F238E27FC236}">
                    <a16:creationId xmlns:a16="http://schemas.microsoft.com/office/drawing/2014/main" id="{85FAAB2E-96E2-C24D-A075-A1108BD29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636" name="AutoShape 961">
                  <a:extLst>
                    <a:ext uri="{FF2B5EF4-FFF2-40B4-BE49-F238E27FC236}">
                      <a16:creationId xmlns:a16="http://schemas.microsoft.com/office/drawing/2014/main" id="{CF9C08E5-68D5-1F42-B433-F7983B261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7" name="AutoShape 962">
                  <a:extLst>
                    <a:ext uri="{FF2B5EF4-FFF2-40B4-BE49-F238E27FC236}">
                      <a16:creationId xmlns:a16="http://schemas.microsoft.com/office/drawing/2014/main" id="{F8BBFFC8-9C86-1A4E-8626-6114E9D61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16" name="Rectangle 963">
                <a:extLst>
                  <a:ext uri="{FF2B5EF4-FFF2-40B4-BE49-F238E27FC236}">
                    <a16:creationId xmlns:a16="http://schemas.microsoft.com/office/drawing/2014/main" id="{5E1DE06F-7558-B246-BCD0-52A050D14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17" name="Rectangle 964">
                <a:extLst>
                  <a:ext uri="{FF2B5EF4-FFF2-40B4-BE49-F238E27FC236}">
                    <a16:creationId xmlns:a16="http://schemas.microsoft.com/office/drawing/2014/main" id="{70D6CE1F-E113-5D41-9A3A-2842A6254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18" name="Group 965">
                <a:extLst>
                  <a:ext uri="{FF2B5EF4-FFF2-40B4-BE49-F238E27FC236}">
                    <a16:creationId xmlns:a16="http://schemas.microsoft.com/office/drawing/2014/main" id="{B90C6F47-1D9F-4348-84E4-01F62A019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634" name="AutoShape 966">
                  <a:extLst>
                    <a:ext uri="{FF2B5EF4-FFF2-40B4-BE49-F238E27FC236}">
                      <a16:creationId xmlns:a16="http://schemas.microsoft.com/office/drawing/2014/main" id="{CB10DABD-7546-744C-A06D-EA9FF9EC1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5" name="AutoShape 967">
                  <a:extLst>
                    <a:ext uri="{FF2B5EF4-FFF2-40B4-BE49-F238E27FC236}">
                      <a16:creationId xmlns:a16="http://schemas.microsoft.com/office/drawing/2014/main" id="{ADB1BD53-ABF1-5942-A55A-B9B4B9924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19" name="Freeform 968">
                <a:extLst>
                  <a:ext uri="{FF2B5EF4-FFF2-40B4-BE49-F238E27FC236}">
                    <a16:creationId xmlns:a16="http://schemas.microsoft.com/office/drawing/2014/main" id="{07D342AA-4A74-8945-B203-9C7B67381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620" name="Group 969">
                <a:extLst>
                  <a:ext uri="{FF2B5EF4-FFF2-40B4-BE49-F238E27FC236}">
                    <a16:creationId xmlns:a16="http://schemas.microsoft.com/office/drawing/2014/main" id="{955A2A18-772E-8E43-8ACE-484F7BC123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632" name="AutoShape 970">
                  <a:extLst>
                    <a:ext uri="{FF2B5EF4-FFF2-40B4-BE49-F238E27FC236}">
                      <a16:creationId xmlns:a16="http://schemas.microsoft.com/office/drawing/2014/main" id="{C7944BB8-BC67-7C4A-9AB3-D92740B9D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33" name="AutoShape 971">
                  <a:extLst>
                    <a:ext uri="{FF2B5EF4-FFF2-40B4-BE49-F238E27FC236}">
                      <a16:creationId xmlns:a16="http://schemas.microsoft.com/office/drawing/2014/main" id="{BE6BAF4F-AD6E-AE4A-B3D9-D9F40D477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621" name="Rectangle 972">
                <a:extLst>
                  <a:ext uri="{FF2B5EF4-FFF2-40B4-BE49-F238E27FC236}">
                    <a16:creationId xmlns:a16="http://schemas.microsoft.com/office/drawing/2014/main" id="{8DAB0AD2-2D0C-3148-8CDF-1DFB5C045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2" name="Freeform 973">
                <a:extLst>
                  <a:ext uri="{FF2B5EF4-FFF2-40B4-BE49-F238E27FC236}">
                    <a16:creationId xmlns:a16="http://schemas.microsoft.com/office/drawing/2014/main" id="{C6389979-2F5F-0E4F-89BF-9B568B356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3" name="Freeform 974">
                <a:extLst>
                  <a:ext uri="{FF2B5EF4-FFF2-40B4-BE49-F238E27FC236}">
                    <a16:creationId xmlns:a16="http://schemas.microsoft.com/office/drawing/2014/main" id="{A9138F55-45C7-8F49-A5F3-298032172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4" name="Oval 975">
                <a:extLst>
                  <a:ext uri="{FF2B5EF4-FFF2-40B4-BE49-F238E27FC236}">
                    <a16:creationId xmlns:a16="http://schemas.microsoft.com/office/drawing/2014/main" id="{C60910A5-106D-AF44-BC6D-021AA9E6E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5" name="Freeform 976">
                <a:extLst>
                  <a:ext uri="{FF2B5EF4-FFF2-40B4-BE49-F238E27FC236}">
                    <a16:creationId xmlns:a16="http://schemas.microsoft.com/office/drawing/2014/main" id="{59E65F19-263A-0640-A0A4-99E16179E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6" name="AutoShape 977">
                <a:extLst>
                  <a:ext uri="{FF2B5EF4-FFF2-40B4-BE49-F238E27FC236}">
                    <a16:creationId xmlns:a16="http://schemas.microsoft.com/office/drawing/2014/main" id="{B4E70DA1-717F-6346-B36E-32B32E69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7" name="AutoShape 978">
                <a:extLst>
                  <a:ext uri="{FF2B5EF4-FFF2-40B4-BE49-F238E27FC236}">
                    <a16:creationId xmlns:a16="http://schemas.microsoft.com/office/drawing/2014/main" id="{3C9B3FC7-307A-C04C-8110-86E6D54B7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8" name="Oval 979">
                <a:extLst>
                  <a:ext uri="{FF2B5EF4-FFF2-40B4-BE49-F238E27FC236}">
                    <a16:creationId xmlns:a16="http://schemas.microsoft.com/office/drawing/2014/main" id="{D4E099B1-3CFA-E643-AEA7-8E5FA2C22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29" name="Oval 980">
                <a:extLst>
                  <a:ext uri="{FF2B5EF4-FFF2-40B4-BE49-F238E27FC236}">
                    <a16:creationId xmlns:a16="http://schemas.microsoft.com/office/drawing/2014/main" id="{DEFBEEB8-6061-8B44-B42A-26E9E262F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30" name="Oval 981">
                <a:extLst>
                  <a:ext uri="{FF2B5EF4-FFF2-40B4-BE49-F238E27FC236}">
                    <a16:creationId xmlns:a16="http://schemas.microsoft.com/office/drawing/2014/main" id="{181687A3-7F73-B845-B099-940B8BF5E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631" name="Rectangle 982">
                <a:extLst>
                  <a:ext uri="{FF2B5EF4-FFF2-40B4-BE49-F238E27FC236}">
                    <a16:creationId xmlns:a16="http://schemas.microsoft.com/office/drawing/2014/main" id="{4172238F-B7EC-A349-8B4B-54B820A7C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211972" name="Group 485">
            <a:extLst>
              <a:ext uri="{FF2B5EF4-FFF2-40B4-BE49-F238E27FC236}">
                <a16:creationId xmlns:a16="http://schemas.microsoft.com/office/drawing/2014/main" id="{7FD56F01-D99A-C54E-BADA-142C8FA4142A}"/>
              </a:ext>
            </a:extLst>
          </p:cNvPr>
          <p:cNvGrpSpPr>
            <a:grpSpLocks/>
          </p:cNvGrpSpPr>
          <p:nvPr/>
        </p:nvGrpSpPr>
        <p:grpSpPr bwMode="auto">
          <a:xfrm>
            <a:off x="2644455" y="3773226"/>
            <a:ext cx="7044059" cy="2764362"/>
            <a:chOff x="399121" y="1433583"/>
            <a:chExt cx="8437850" cy="5258268"/>
          </a:xfrm>
        </p:grpSpPr>
        <p:sp>
          <p:nvSpPr>
            <p:cNvPr id="212306" name="Freeform 84">
              <a:extLst>
                <a:ext uri="{FF2B5EF4-FFF2-40B4-BE49-F238E27FC236}">
                  <a16:creationId xmlns:a16="http://schemas.microsoft.com/office/drawing/2014/main" id="{5B25B412-8CCF-6E45-90E6-042E5028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539" y="224138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07" name="Freeform 84">
              <a:extLst>
                <a:ext uri="{FF2B5EF4-FFF2-40B4-BE49-F238E27FC236}">
                  <a16:creationId xmlns:a16="http://schemas.microsoft.com/office/drawing/2014/main" id="{6C24F7A6-9392-1A46-841F-34C36E8A2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83" y="3041420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08" name="Freeform 84">
              <a:extLst>
                <a:ext uri="{FF2B5EF4-FFF2-40B4-BE49-F238E27FC236}">
                  <a16:creationId xmlns:a16="http://schemas.microsoft.com/office/drawing/2014/main" id="{21137469-6038-DB4E-A0AA-0241DA206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646" y="249536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09" name="Freeform 84">
              <a:extLst>
                <a:ext uri="{FF2B5EF4-FFF2-40B4-BE49-F238E27FC236}">
                  <a16:creationId xmlns:a16="http://schemas.microsoft.com/office/drawing/2014/main" id="{95144D54-2789-AA43-A3BF-D8E54A59D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0" y="535264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0" name="Freeform 84">
              <a:extLst>
                <a:ext uri="{FF2B5EF4-FFF2-40B4-BE49-F238E27FC236}">
                  <a16:creationId xmlns:a16="http://schemas.microsoft.com/office/drawing/2014/main" id="{7712001E-BBEF-5F4C-B5A1-80E20C76B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04" y="4730390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1" name="Freeform 84">
              <a:extLst>
                <a:ext uri="{FF2B5EF4-FFF2-40B4-BE49-F238E27FC236}">
                  <a16:creationId xmlns:a16="http://schemas.microsoft.com/office/drawing/2014/main" id="{5A658EE5-8AEE-1244-AEC6-E8A90304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73" y="4070041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2" name="Freeform 84">
              <a:extLst>
                <a:ext uri="{FF2B5EF4-FFF2-40B4-BE49-F238E27FC236}">
                  <a16:creationId xmlns:a16="http://schemas.microsoft.com/office/drawing/2014/main" id="{AE82A2B8-7FBA-7544-8664-9B768540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47" y="2927129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3" name="Freeform 84">
              <a:extLst>
                <a:ext uri="{FF2B5EF4-FFF2-40B4-BE49-F238E27FC236}">
                  <a16:creationId xmlns:a16="http://schemas.microsoft.com/office/drawing/2014/main" id="{51E69F33-32F0-A141-89E8-3BB97585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955" y="2000100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4" name="Freeform 84">
              <a:extLst>
                <a:ext uri="{FF2B5EF4-FFF2-40B4-BE49-F238E27FC236}">
                  <a16:creationId xmlns:a16="http://schemas.microsoft.com/office/drawing/2014/main" id="{A1B980C1-30C9-3D46-AD9F-F49314DC0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35" y="2647751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5" name="Freeform 84">
              <a:extLst>
                <a:ext uri="{FF2B5EF4-FFF2-40B4-BE49-F238E27FC236}">
                  <a16:creationId xmlns:a16="http://schemas.microsoft.com/office/drawing/2014/main" id="{64ADF263-5177-6243-8427-FD946E4F7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478" y="1974702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6" name="Freeform 84">
              <a:extLst>
                <a:ext uri="{FF2B5EF4-FFF2-40B4-BE49-F238E27FC236}">
                  <a16:creationId xmlns:a16="http://schemas.microsoft.com/office/drawing/2014/main" id="{8DAEAF03-797C-6A49-A948-2C18D04B0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590" y="560662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7" name="Freeform 84">
              <a:extLst>
                <a:ext uri="{FF2B5EF4-FFF2-40B4-BE49-F238E27FC236}">
                  <a16:creationId xmlns:a16="http://schemas.microsoft.com/office/drawing/2014/main" id="{3F2175B4-EBB0-BD4A-8B5D-6585D56B3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903" y="495897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8" name="Freeform 84">
              <a:extLst>
                <a:ext uri="{FF2B5EF4-FFF2-40B4-BE49-F238E27FC236}">
                  <a16:creationId xmlns:a16="http://schemas.microsoft.com/office/drawing/2014/main" id="{421ACAA6-05EC-7E46-A062-4CB9911C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272" y="404464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19" name="Freeform 84">
              <a:extLst>
                <a:ext uri="{FF2B5EF4-FFF2-40B4-BE49-F238E27FC236}">
                  <a16:creationId xmlns:a16="http://schemas.microsoft.com/office/drawing/2014/main" id="{A5F0FAE4-AE20-7745-984A-C9A2F19C8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089" y="5847904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20" name="Freeform 84">
              <a:extLst>
                <a:ext uri="{FF2B5EF4-FFF2-40B4-BE49-F238E27FC236}">
                  <a16:creationId xmlns:a16="http://schemas.microsoft.com/office/drawing/2014/main" id="{F1306984-B2C0-634F-B53A-1F62E1A8E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566" y="5987593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21" name="Freeform 84">
              <a:extLst>
                <a:ext uri="{FF2B5EF4-FFF2-40B4-BE49-F238E27FC236}">
                  <a16:creationId xmlns:a16="http://schemas.microsoft.com/office/drawing/2014/main" id="{06334E65-5FB7-8645-84B2-14655241B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202" y="5835205"/>
              <a:ext cx="597068" cy="418221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22" name="TextBox 4">
              <a:extLst>
                <a:ext uri="{FF2B5EF4-FFF2-40B4-BE49-F238E27FC236}">
                  <a16:creationId xmlns:a16="http://schemas.microsoft.com/office/drawing/2014/main" id="{68F6A953-C774-D140-BF5F-03B7AE566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07360">
              <a:off x="5241475" y="1433583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3" name="TextBox 179">
              <a:extLst>
                <a:ext uri="{FF2B5EF4-FFF2-40B4-BE49-F238E27FC236}">
                  <a16:creationId xmlns:a16="http://schemas.microsoft.com/office/drawing/2014/main" id="{67D4903A-9B4E-E042-88F2-C9DCB59FA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390643" y="3033433"/>
              <a:ext cx="1034280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4" name="TextBox 180">
              <a:extLst>
                <a:ext uri="{FF2B5EF4-FFF2-40B4-BE49-F238E27FC236}">
                  <a16:creationId xmlns:a16="http://schemas.microsoft.com/office/drawing/2014/main" id="{2CE764A2-A3E7-4F41-B73B-A36B8CE5E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341242" y="5649524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5" name="TextBox 181">
              <a:extLst>
                <a:ext uri="{FF2B5EF4-FFF2-40B4-BE49-F238E27FC236}">
                  <a16:creationId xmlns:a16="http://schemas.microsoft.com/office/drawing/2014/main" id="{5D6F55F3-40F8-0C4B-B878-9FE147792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1651262">
              <a:off x="2063761" y="5696601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6" name="TextBox 182">
              <a:extLst>
                <a:ext uri="{FF2B5EF4-FFF2-40B4-BE49-F238E27FC236}">
                  <a16:creationId xmlns:a16="http://schemas.microsoft.com/office/drawing/2014/main" id="{69EE839B-5668-7040-A29F-4F42B05CB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607303">
              <a:off x="195355" y="3660810"/>
              <a:ext cx="1034280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sp>
          <p:nvSpPr>
            <p:cNvPr id="212327" name="TextBox 183">
              <a:extLst>
                <a:ext uri="{FF2B5EF4-FFF2-40B4-BE49-F238E27FC236}">
                  <a16:creationId xmlns:a16="http://schemas.microsoft.com/office/drawing/2014/main" id="{911FE559-513C-B14A-B4DD-3A3063186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79349">
              <a:off x="2482309" y="1498435"/>
              <a:ext cx="651327" cy="9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…</a:t>
              </a:r>
            </a:p>
          </p:txBody>
        </p:sp>
        <p:grpSp>
          <p:nvGrpSpPr>
            <p:cNvPr id="212328" name="Group 8">
              <a:extLst>
                <a:ext uri="{FF2B5EF4-FFF2-40B4-BE49-F238E27FC236}">
                  <a16:creationId xmlns:a16="http://schemas.microsoft.com/office/drawing/2014/main" id="{AF6A6FCC-5EED-C043-95CA-8F6767B5ED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3746500"/>
              <a:ext cx="3225800" cy="1117600"/>
              <a:chOff x="7848600" y="2044700"/>
              <a:chExt cx="3200399" cy="1371600"/>
            </a:xfrm>
          </p:grpSpPr>
          <p:sp>
            <p:nvSpPr>
              <p:cNvPr id="212524" name="Oval 3">
                <a:extLst>
                  <a:ext uri="{FF2B5EF4-FFF2-40B4-BE49-F238E27FC236}">
                    <a16:creationId xmlns:a16="http://schemas.microsoft.com/office/drawing/2014/main" id="{DF5AE295-89EC-864E-B878-506BA61F7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rgbClr val="3C6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525" name="Group 133">
                <a:extLst>
                  <a:ext uri="{FF2B5EF4-FFF2-40B4-BE49-F238E27FC236}">
                    <a16:creationId xmlns:a16="http://schemas.microsoft.com/office/drawing/2014/main" id="{A3AF6952-D0EF-1B43-A48E-CA9F58CEC4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2598" name="Oval 407">
                  <a:extLst>
                    <a:ext uri="{FF2B5EF4-FFF2-40B4-BE49-F238E27FC236}">
                      <a16:creationId xmlns:a16="http://schemas.microsoft.com/office/drawing/2014/main" id="{ACDC49F7-2E63-6B46-9419-745D44E639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9" name="Rectangle 410">
                  <a:extLst>
                    <a:ext uri="{FF2B5EF4-FFF2-40B4-BE49-F238E27FC236}">
                      <a16:creationId xmlns:a16="http://schemas.microsoft.com/office/drawing/2014/main" id="{D59600F9-BA01-C64E-B0D7-5D9D49BE0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00" name="Oval 411">
                  <a:extLst>
                    <a:ext uri="{FF2B5EF4-FFF2-40B4-BE49-F238E27FC236}">
                      <a16:creationId xmlns:a16="http://schemas.microsoft.com/office/drawing/2014/main" id="{AF12B2E2-7F1A-1F43-9981-4519A60C05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601" name="Group 137">
                  <a:extLst>
                    <a:ext uri="{FF2B5EF4-FFF2-40B4-BE49-F238E27FC236}">
                      <a16:creationId xmlns:a16="http://schemas.microsoft.com/office/drawing/2014/main" id="{E25BFB8E-9DBA-5743-838B-1F06ACAB3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604" name="Freeform 138">
                    <a:extLst>
                      <a:ext uri="{FF2B5EF4-FFF2-40B4-BE49-F238E27FC236}">
                        <a16:creationId xmlns:a16="http://schemas.microsoft.com/office/drawing/2014/main" id="{C25BC153-5A6E-BD49-83E0-31E1383036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605" name="Freeform 139">
                    <a:extLst>
                      <a:ext uri="{FF2B5EF4-FFF2-40B4-BE49-F238E27FC236}">
                        <a16:creationId xmlns:a16="http://schemas.microsoft.com/office/drawing/2014/main" id="{290799BD-DADC-2A4E-BD8C-1D118F8287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602" name="Line 140">
                  <a:extLst>
                    <a:ext uri="{FF2B5EF4-FFF2-40B4-BE49-F238E27FC236}">
                      <a16:creationId xmlns:a16="http://schemas.microsoft.com/office/drawing/2014/main" id="{FD13B86F-2921-594E-AD36-848F408FBA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603" name="Line 141">
                  <a:extLst>
                    <a:ext uri="{FF2B5EF4-FFF2-40B4-BE49-F238E27FC236}">
                      <a16:creationId xmlns:a16="http://schemas.microsoft.com/office/drawing/2014/main" id="{D80A2786-6279-7E46-BDDD-DB268884B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cxnSp>
            <p:nvCxnSpPr>
              <p:cNvPr id="212526" name="Straight Connector 10">
                <a:extLst>
                  <a:ext uri="{FF2B5EF4-FFF2-40B4-BE49-F238E27FC236}">
                    <a16:creationId xmlns:a16="http://schemas.microsoft.com/office/drawing/2014/main" id="{8DE621D9-FC57-2047-BF3A-E8F05DF4E2CC}"/>
                  </a:ext>
                </a:extLst>
              </p:cNvPr>
              <p:cNvCxnSpPr>
                <a:cxnSpLocks noChangeShapeType="1"/>
                <a:stCxn id="212603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27" name="Straight Connector 297">
                <a:extLst>
                  <a:ext uri="{FF2B5EF4-FFF2-40B4-BE49-F238E27FC236}">
                    <a16:creationId xmlns:a16="http://schemas.microsoft.com/office/drawing/2014/main" id="{17ECA681-7ABE-4842-BF98-602882E497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28" name="Straight Connector 298">
                <a:extLst>
                  <a:ext uri="{FF2B5EF4-FFF2-40B4-BE49-F238E27FC236}">
                    <a16:creationId xmlns:a16="http://schemas.microsoft.com/office/drawing/2014/main" id="{544DAD35-B12D-6246-B6BC-2AFBE2EE8B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29" name="Straight Connector 299">
                <a:extLst>
                  <a:ext uri="{FF2B5EF4-FFF2-40B4-BE49-F238E27FC236}">
                    <a16:creationId xmlns:a16="http://schemas.microsoft.com/office/drawing/2014/main" id="{59CEAB92-2C50-4748-B256-2669122702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0" name="Straight Connector 300">
                <a:extLst>
                  <a:ext uri="{FF2B5EF4-FFF2-40B4-BE49-F238E27FC236}">
                    <a16:creationId xmlns:a16="http://schemas.microsoft.com/office/drawing/2014/main" id="{CD05C096-BD08-CC42-ACA7-457D83C6060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1" name="Straight Connector 301">
                <a:extLst>
                  <a:ext uri="{FF2B5EF4-FFF2-40B4-BE49-F238E27FC236}">
                    <a16:creationId xmlns:a16="http://schemas.microsoft.com/office/drawing/2014/main" id="{C75463DA-468C-1940-B81E-5241B8808C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2" name="Straight Connector 302">
                <a:extLst>
                  <a:ext uri="{FF2B5EF4-FFF2-40B4-BE49-F238E27FC236}">
                    <a16:creationId xmlns:a16="http://schemas.microsoft.com/office/drawing/2014/main" id="{277E7771-6083-3B4A-B2F3-D844311A0A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3" name="Straight Connector 303">
                <a:extLst>
                  <a:ext uri="{FF2B5EF4-FFF2-40B4-BE49-F238E27FC236}">
                    <a16:creationId xmlns:a16="http://schemas.microsoft.com/office/drawing/2014/main" id="{5BF1A0FB-9675-FB47-B9FD-109D77184D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534" name="Straight Connector 304">
                <a:extLst>
                  <a:ext uri="{FF2B5EF4-FFF2-40B4-BE49-F238E27FC236}">
                    <a16:creationId xmlns:a16="http://schemas.microsoft.com/office/drawing/2014/main" id="{438C778A-CC87-5141-9B8F-C9F408B48093}"/>
                  </a:ext>
                </a:extLst>
              </p:cNvPr>
              <p:cNvCxnSpPr>
                <a:cxnSpLocks noChangeShapeType="1"/>
                <a:endCxn id="212598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2535" name="Group 133">
                <a:extLst>
                  <a:ext uri="{FF2B5EF4-FFF2-40B4-BE49-F238E27FC236}">
                    <a16:creationId xmlns:a16="http://schemas.microsoft.com/office/drawing/2014/main" id="{0FBD653F-2A68-184A-BD9D-6C9311B9A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2590" name="Oval 407">
                  <a:extLst>
                    <a:ext uri="{FF2B5EF4-FFF2-40B4-BE49-F238E27FC236}">
                      <a16:creationId xmlns:a16="http://schemas.microsoft.com/office/drawing/2014/main" id="{010C7E74-805A-2A40-95A0-6C4DDB5C6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1" name="Rectangle 410">
                  <a:extLst>
                    <a:ext uri="{FF2B5EF4-FFF2-40B4-BE49-F238E27FC236}">
                      <a16:creationId xmlns:a16="http://schemas.microsoft.com/office/drawing/2014/main" id="{D0A20A6D-4238-8F4A-89C0-F42A421E1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2" name="Oval 411">
                  <a:extLst>
                    <a:ext uri="{FF2B5EF4-FFF2-40B4-BE49-F238E27FC236}">
                      <a16:creationId xmlns:a16="http://schemas.microsoft.com/office/drawing/2014/main" id="{20209D8C-A441-D643-9E6E-6D6BF7AE2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93" name="Group 137">
                  <a:extLst>
                    <a:ext uri="{FF2B5EF4-FFF2-40B4-BE49-F238E27FC236}">
                      <a16:creationId xmlns:a16="http://schemas.microsoft.com/office/drawing/2014/main" id="{97BF3F1D-BFFD-CE46-AA4F-1EF96C3537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96" name="Freeform 138">
                    <a:extLst>
                      <a:ext uri="{FF2B5EF4-FFF2-40B4-BE49-F238E27FC236}">
                        <a16:creationId xmlns:a16="http://schemas.microsoft.com/office/drawing/2014/main" id="{CB5EAAD6-36AD-5940-8E93-CCDF5F657E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97" name="Freeform 139">
                    <a:extLst>
                      <a:ext uri="{FF2B5EF4-FFF2-40B4-BE49-F238E27FC236}">
                        <a16:creationId xmlns:a16="http://schemas.microsoft.com/office/drawing/2014/main" id="{D2783AA8-98DB-2742-9633-D1DB298BE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94" name="Line 140">
                  <a:extLst>
                    <a:ext uri="{FF2B5EF4-FFF2-40B4-BE49-F238E27FC236}">
                      <a16:creationId xmlns:a16="http://schemas.microsoft.com/office/drawing/2014/main" id="{9A3A7A14-3CDE-3343-9E31-B79200B6CF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95" name="Line 141">
                  <a:extLst>
                    <a:ext uri="{FF2B5EF4-FFF2-40B4-BE49-F238E27FC236}">
                      <a16:creationId xmlns:a16="http://schemas.microsoft.com/office/drawing/2014/main" id="{568B98BA-26D9-5648-9525-DB9872C35B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6" name="Group 133">
                <a:extLst>
                  <a:ext uri="{FF2B5EF4-FFF2-40B4-BE49-F238E27FC236}">
                    <a16:creationId xmlns:a16="http://schemas.microsoft.com/office/drawing/2014/main" id="{0E17A66D-7D8B-5F41-BCE3-E570B63683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2582" name="Oval 407">
                  <a:extLst>
                    <a:ext uri="{FF2B5EF4-FFF2-40B4-BE49-F238E27FC236}">
                      <a16:creationId xmlns:a16="http://schemas.microsoft.com/office/drawing/2014/main" id="{08C4B1E3-E7B8-6643-8D79-369103CE7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83" name="Rectangle 410">
                  <a:extLst>
                    <a:ext uri="{FF2B5EF4-FFF2-40B4-BE49-F238E27FC236}">
                      <a16:creationId xmlns:a16="http://schemas.microsoft.com/office/drawing/2014/main" id="{5A2BCCD6-1805-C846-B54E-B2051A89B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84" name="Oval 411">
                  <a:extLst>
                    <a:ext uri="{FF2B5EF4-FFF2-40B4-BE49-F238E27FC236}">
                      <a16:creationId xmlns:a16="http://schemas.microsoft.com/office/drawing/2014/main" id="{88589E86-04E3-9B43-B338-1546C6A51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85" name="Group 137">
                  <a:extLst>
                    <a:ext uri="{FF2B5EF4-FFF2-40B4-BE49-F238E27FC236}">
                      <a16:creationId xmlns:a16="http://schemas.microsoft.com/office/drawing/2014/main" id="{826A4B0A-B788-E54A-9EA4-9D62611463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88" name="Freeform 138">
                    <a:extLst>
                      <a:ext uri="{FF2B5EF4-FFF2-40B4-BE49-F238E27FC236}">
                        <a16:creationId xmlns:a16="http://schemas.microsoft.com/office/drawing/2014/main" id="{99939D3A-6B28-054A-B71F-0E4E67D9D8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89" name="Freeform 139">
                    <a:extLst>
                      <a:ext uri="{FF2B5EF4-FFF2-40B4-BE49-F238E27FC236}">
                        <a16:creationId xmlns:a16="http://schemas.microsoft.com/office/drawing/2014/main" id="{71DD795F-B2F0-1743-8A24-D23065711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86" name="Line 140">
                  <a:extLst>
                    <a:ext uri="{FF2B5EF4-FFF2-40B4-BE49-F238E27FC236}">
                      <a16:creationId xmlns:a16="http://schemas.microsoft.com/office/drawing/2014/main" id="{C1A81B6B-0397-BD4C-A09F-6752DBD88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87" name="Line 141">
                  <a:extLst>
                    <a:ext uri="{FF2B5EF4-FFF2-40B4-BE49-F238E27FC236}">
                      <a16:creationId xmlns:a16="http://schemas.microsoft.com/office/drawing/2014/main" id="{D95D2676-448B-2E41-A61F-1B226AD35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7" name="Group 133">
                <a:extLst>
                  <a:ext uri="{FF2B5EF4-FFF2-40B4-BE49-F238E27FC236}">
                    <a16:creationId xmlns:a16="http://schemas.microsoft.com/office/drawing/2014/main" id="{793837A4-55FA-2541-B594-F0C51D445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2574" name="Oval 407">
                  <a:extLst>
                    <a:ext uri="{FF2B5EF4-FFF2-40B4-BE49-F238E27FC236}">
                      <a16:creationId xmlns:a16="http://schemas.microsoft.com/office/drawing/2014/main" id="{196B9A26-7308-8C4D-9336-8222537B5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5" name="Rectangle 410">
                  <a:extLst>
                    <a:ext uri="{FF2B5EF4-FFF2-40B4-BE49-F238E27FC236}">
                      <a16:creationId xmlns:a16="http://schemas.microsoft.com/office/drawing/2014/main" id="{6645480F-8545-4F46-A661-8A40B381A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6" name="Oval 411">
                  <a:extLst>
                    <a:ext uri="{FF2B5EF4-FFF2-40B4-BE49-F238E27FC236}">
                      <a16:creationId xmlns:a16="http://schemas.microsoft.com/office/drawing/2014/main" id="{155A4888-4551-1846-BBFA-61604C9B5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77" name="Group 137">
                  <a:extLst>
                    <a:ext uri="{FF2B5EF4-FFF2-40B4-BE49-F238E27FC236}">
                      <a16:creationId xmlns:a16="http://schemas.microsoft.com/office/drawing/2014/main" id="{15C82C35-1614-6D42-9C7F-35F402D84B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80" name="Freeform 138">
                    <a:extLst>
                      <a:ext uri="{FF2B5EF4-FFF2-40B4-BE49-F238E27FC236}">
                        <a16:creationId xmlns:a16="http://schemas.microsoft.com/office/drawing/2014/main" id="{43D75FD7-B2AE-6D4E-ACD0-3A2E5FA326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81" name="Freeform 139">
                    <a:extLst>
                      <a:ext uri="{FF2B5EF4-FFF2-40B4-BE49-F238E27FC236}">
                        <a16:creationId xmlns:a16="http://schemas.microsoft.com/office/drawing/2014/main" id="{948C0056-D7B2-0F4E-82C0-6EE9185E96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78" name="Line 140">
                  <a:extLst>
                    <a:ext uri="{FF2B5EF4-FFF2-40B4-BE49-F238E27FC236}">
                      <a16:creationId xmlns:a16="http://schemas.microsoft.com/office/drawing/2014/main" id="{B6099386-2953-A24D-9C2F-183267CE1C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9" name="Line 141">
                  <a:extLst>
                    <a:ext uri="{FF2B5EF4-FFF2-40B4-BE49-F238E27FC236}">
                      <a16:creationId xmlns:a16="http://schemas.microsoft.com/office/drawing/2014/main" id="{47280217-6588-2442-88B2-2C978D2DB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8" name="Group 133">
                <a:extLst>
                  <a:ext uri="{FF2B5EF4-FFF2-40B4-BE49-F238E27FC236}">
                    <a16:creationId xmlns:a16="http://schemas.microsoft.com/office/drawing/2014/main" id="{A06444CC-9092-1545-8DB8-6E8FDA47D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2566" name="Oval 407">
                  <a:extLst>
                    <a:ext uri="{FF2B5EF4-FFF2-40B4-BE49-F238E27FC236}">
                      <a16:creationId xmlns:a16="http://schemas.microsoft.com/office/drawing/2014/main" id="{98F0B009-EAE9-4D45-ADBF-90E4C8514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7" name="Rectangle 410">
                  <a:extLst>
                    <a:ext uri="{FF2B5EF4-FFF2-40B4-BE49-F238E27FC236}">
                      <a16:creationId xmlns:a16="http://schemas.microsoft.com/office/drawing/2014/main" id="{69CB880D-4159-314B-8589-398633740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8" name="Oval 411">
                  <a:extLst>
                    <a:ext uri="{FF2B5EF4-FFF2-40B4-BE49-F238E27FC236}">
                      <a16:creationId xmlns:a16="http://schemas.microsoft.com/office/drawing/2014/main" id="{6B73AC4A-06D5-BD46-BC62-FAF54C96B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69" name="Group 137">
                  <a:extLst>
                    <a:ext uri="{FF2B5EF4-FFF2-40B4-BE49-F238E27FC236}">
                      <a16:creationId xmlns:a16="http://schemas.microsoft.com/office/drawing/2014/main" id="{6A495CD8-F8C0-9D42-9061-64D1E60810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72" name="Freeform 138">
                    <a:extLst>
                      <a:ext uri="{FF2B5EF4-FFF2-40B4-BE49-F238E27FC236}">
                        <a16:creationId xmlns:a16="http://schemas.microsoft.com/office/drawing/2014/main" id="{88F3B665-197B-4F49-8C43-447D1016AC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73" name="Freeform 139">
                    <a:extLst>
                      <a:ext uri="{FF2B5EF4-FFF2-40B4-BE49-F238E27FC236}">
                        <a16:creationId xmlns:a16="http://schemas.microsoft.com/office/drawing/2014/main" id="{252B1589-DFED-0B42-BE9A-3315ED377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70" name="Line 140">
                  <a:extLst>
                    <a:ext uri="{FF2B5EF4-FFF2-40B4-BE49-F238E27FC236}">
                      <a16:creationId xmlns:a16="http://schemas.microsoft.com/office/drawing/2014/main" id="{FA2EF4E0-3B3F-CE46-8105-EE6EAFA746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71" name="Line 141">
                  <a:extLst>
                    <a:ext uri="{FF2B5EF4-FFF2-40B4-BE49-F238E27FC236}">
                      <a16:creationId xmlns:a16="http://schemas.microsoft.com/office/drawing/2014/main" id="{54F135E8-4A3E-7042-A857-E505A16F3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39" name="Group 133">
                <a:extLst>
                  <a:ext uri="{FF2B5EF4-FFF2-40B4-BE49-F238E27FC236}">
                    <a16:creationId xmlns:a16="http://schemas.microsoft.com/office/drawing/2014/main" id="{C56D0DB6-C8C2-BD46-A61F-B87FCB3242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2558" name="Oval 407">
                  <a:extLst>
                    <a:ext uri="{FF2B5EF4-FFF2-40B4-BE49-F238E27FC236}">
                      <a16:creationId xmlns:a16="http://schemas.microsoft.com/office/drawing/2014/main" id="{8DD481CE-4625-5444-84F8-C4FDB156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9" name="Rectangle 410">
                  <a:extLst>
                    <a:ext uri="{FF2B5EF4-FFF2-40B4-BE49-F238E27FC236}">
                      <a16:creationId xmlns:a16="http://schemas.microsoft.com/office/drawing/2014/main" id="{DE30FE06-38AD-6649-B253-DAA50CC45C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0" name="Oval 411">
                  <a:extLst>
                    <a:ext uri="{FF2B5EF4-FFF2-40B4-BE49-F238E27FC236}">
                      <a16:creationId xmlns:a16="http://schemas.microsoft.com/office/drawing/2014/main" id="{6209655C-FC5E-E44B-9975-53EE03530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61" name="Group 137">
                  <a:extLst>
                    <a:ext uri="{FF2B5EF4-FFF2-40B4-BE49-F238E27FC236}">
                      <a16:creationId xmlns:a16="http://schemas.microsoft.com/office/drawing/2014/main" id="{42D22DF6-EB02-344F-BA0F-82D271D19B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64" name="Freeform 138">
                    <a:extLst>
                      <a:ext uri="{FF2B5EF4-FFF2-40B4-BE49-F238E27FC236}">
                        <a16:creationId xmlns:a16="http://schemas.microsoft.com/office/drawing/2014/main" id="{D1FD082C-1EE9-A840-9BBB-D573C2BAE2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65" name="Freeform 139">
                    <a:extLst>
                      <a:ext uri="{FF2B5EF4-FFF2-40B4-BE49-F238E27FC236}">
                        <a16:creationId xmlns:a16="http://schemas.microsoft.com/office/drawing/2014/main" id="{120A354C-EEB2-4349-805D-D662937E8F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62" name="Line 140">
                  <a:extLst>
                    <a:ext uri="{FF2B5EF4-FFF2-40B4-BE49-F238E27FC236}">
                      <a16:creationId xmlns:a16="http://schemas.microsoft.com/office/drawing/2014/main" id="{735E47BC-2B85-9A40-AD5E-92DCDE8453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63" name="Line 141">
                  <a:extLst>
                    <a:ext uri="{FF2B5EF4-FFF2-40B4-BE49-F238E27FC236}">
                      <a16:creationId xmlns:a16="http://schemas.microsoft.com/office/drawing/2014/main" id="{DA8F5B97-1A95-DD40-9510-949A18009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40" name="Group 133">
                <a:extLst>
                  <a:ext uri="{FF2B5EF4-FFF2-40B4-BE49-F238E27FC236}">
                    <a16:creationId xmlns:a16="http://schemas.microsoft.com/office/drawing/2014/main" id="{62F71D57-BD92-A645-AED5-AD0F00C983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2550" name="Oval 407">
                  <a:extLst>
                    <a:ext uri="{FF2B5EF4-FFF2-40B4-BE49-F238E27FC236}">
                      <a16:creationId xmlns:a16="http://schemas.microsoft.com/office/drawing/2014/main" id="{E3F7C915-A486-E444-98C1-779B890F7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1" name="Rectangle 410">
                  <a:extLst>
                    <a:ext uri="{FF2B5EF4-FFF2-40B4-BE49-F238E27FC236}">
                      <a16:creationId xmlns:a16="http://schemas.microsoft.com/office/drawing/2014/main" id="{6E2EBA92-BAAC-8A4E-B9EE-659B6D50F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2" name="Oval 411">
                  <a:extLst>
                    <a:ext uri="{FF2B5EF4-FFF2-40B4-BE49-F238E27FC236}">
                      <a16:creationId xmlns:a16="http://schemas.microsoft.com/office/drawing/2014/main" id="{811CC388-E88F-794C-B93B-4BD0E270E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53" name="Group 137">
                  <a:extLst>
                    <a:ext uri="{FF2B5EF4-FFF2-40B4-BE49-F238E27FC236}">
                      <a16:creationId xmlns:a16="http://schemas.microsoft.com/office/drawing/2014/main" id="{08071467-A7D7-4544-B96A-92880380E8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56" name="Freeform 138">
                    <a:extLst>
                      <a:ext uri="{FF2B5EF4-FFF2-40B4-BE49-F238E27FC236}">
                        <a16:creationId xmlns:a16="http://schemas.microsoft.com/office/drawing/2014/main" id="{DFFC3363-8E4F-4246-A933-E3CDB2A91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57" name="Freeform 139">
                    <a:extLst>
                      <a:ext uri="{FF2B5EF4-FFF2-40B4-BE49-F238E27FC236}">
                        <a16:creationId xmlns:a16="http://schemas.microsoft.com/office/drawing/2014/main" id="{FA89DEB4-2D16-5340-9560-4C1F194F96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54" name="Line 140">
                  <a:extLst>
                    <a:ext uri="{FF2B5EF4-FFF2-40B4-BE49-F238E27FC236}">
                      <a16:creationId xmlns:a16="http://schemas.microsoft.com/office/drawing/2014/main" id="{C80F42E7-1527-D145-8D68-DB063A0343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55" name="Line 141">
                  <a:extLst>
                    <a:ext uri="{FF2B5EF4-FFF2-40B4-BE49-F238E27FC236}">
                      <a16:creationId xmlns:a16="http://schemas.microsoft.com/office/drawing/2014/main" id="{419CAED2-2FDF-AD45-BCC9-3051C70FAA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541" name="Group 133">
                <a:extLst>
                  <a:ext uri="{FF2B5EF4-FFF2-40B4-BE49-F238E27FC236}">
                    <a16:creationId xmlns:a16="http://schemas.microsoft.com/office/drawing/2014/main" id="{FB922976-2E5B-5D49-807B-C93B68F18A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2542" name="Oval 407">
                  <a:extLst>
                    <a:ext uri="{FF2B5EF4-FFF2-40B4-BE49-F238E27FC236}">
                      <a16:creationId xmlns:a16="http://schemas.microsoft.com/office/drawing/2014/main" id="{0CA521A0-0563-A445-99FF-4E670AB03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43" name="Rectangle 410">
                  <a:extLst>
                    <a:ext uri="{FF2B5EF4-FFF2-40B4-BE49-F238E27FC236}">
                      <a16:creationId xmlns:a16="http://schemas.microsoft.com/office/drawing/2014/main" id="{53B08889-B6A0-304D-B4AF-255569F73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44" name="Oval 411">
                  <a:extLst>
                    <a:ext uri="{FF2B5EF4-FFF2-40B4-BE49-F238E27FC236}">
                      <a16:creationId xmlns:a16="http://schemas.microsoft.com/office/drawing/2014/main" id="{1D769F62-F343-3A40-8620-384E7CA0F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45" name="Group 137">
                  <a:extLst>
                    <a:ext uri="{FF2B5EF4-FFF2-40B4-BE49-F238E27FC236}">
                      <a16:creationId xmlns:a16="http://schemas.microsoft.com/office/drawing/2014/main" id="{738937E8-A4B3-3349-AD95-112B3D9B60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48" name="Freeform 138">
                    <a:extLst>
                      <a:ext uri="{FF2B5EF4-FFF2-40B4-BE49-F238E27FC236}">
                        <a16:creationId xmlns:a16="http://schemas.microsoft.com/office/drawing/2014/main" id="{DC32E303-AE74-1446-98DB-33DD542D13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49" name="Freeform 139">
                    <a:extLst>
                      <a:ext uri="{FF2B5EF4-FFF2-40B4-BE49-F238E27FC236}">
                        <a16:creationId xmlns:a16="http://schemas.microsoft.com/office/drawing/2014/main" id="{534040FD-A850-1546-AE7B-911B7D8E7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46" name="Line 140">
                  <a:extLst>
                    <a:ext uri="{FF2B5EF4-FFF2-40B4-BE49-F238E27FC236}">
                      <a16:creationId xmlns:a16="http://schemas.microsoft.com/office/drawing/2014/main" id="{8414AFD1-A6AE-0C43-87E8-330C24F518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47" name="Line 141">
                  <a:extLst>
                    <a:ext uri="{FF2B5EF4-FFF2-40B4-BE49-F238E27FC236}">
                      <a16:creationId xmlns:a16="http://schemas.microsoft.com/office/drawing/2014/main" id="{BC404CA4-DE57-A546-B3C0-F6DCD43DB0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</p:grpSp>
        <p:grpSp>
          <p:nvGrpSpPr>
            <p:cNvPr id="212329" name="Group 331">
              <a:extLst>
                <a:ext uri="{FF2B5EF4-FFF2-40B4-BE49-F238E27FC236}">
                  <a16:creationId xmlns:a16="http://schemas.microsoft.com/office/drawing/2014/main" id="{2357F483-56DC-0D4E-ACFF-9C01DC6B9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3400" y="2755900"/>
              <a:ext cx="3467100" cy="1193800"/>
              <a:chOff x="7848600" y="2044700"/>
              <a:chExt cx="3200399" cy="1371600"/>
            </a:xfrm>
          </p:grpSpPr>
          <p:sp>
            <p:nvSpPr>
              <p:cNvPr id="212442" name="Oval 332">
                <a:extLst>
                  <a:ext uri="{FF2B5EF4-FFF2-40B4-BE49-F238E27FC236}">
                    <a16:creationId xmlns:a16="http://schemas.microsoft.com/office/drawing/2014/main" id="{9120DEBC-2FEF-534C-A5EF-75BF98FB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rgbClr val="3C6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43" name="Group 133">
                <a:extLst>
                  <a:ext uri="{FF2B5EF4-FFF2-40B4-BE49-F238E27FC236}">
                    <a16:creationId xmlns:a16="http://schemas.microsoft.com/office/drawing/2014/main" id="{13FD973C-A8EE-5048-B348-4293B6AA64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2516" name="Oval 407">
                  <a:extLst>
                    <a:ext uri="{FF2B5EF4-FFF2-40B4-BE49-F238E27FC236}">
                      <a16:creationId xmlns:a16="http://schemas.microsoft.com/office/drawing/2014/main" id="{4CFD793E-DF31-1B46-B912-7925AAC6D7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7" name="Rectangle 410">
                  <a:extLst>
                    <a:ext uri="{FF2B5EF4-FFF2-40B4-BE49-F238E27FC236}">
                      <a16:creationId xmlns:a16="http://schemas.microsoft.com/office/drawing/2014/main" id="{0BDCE3CD-0E06-3546-8D33-A3951ACB2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8" name="Oval 411">
                  <a:extLst>
                    <a:ext uri="{FF2B5EF4-FFF2-40B4-BE49-F238E27FC236}">
                      <a16:creationId xmlns:a16="http://schemas.microsoft.com/office/drawing/2014/main" id="{58812803-3BD2-E145-84D5-3459DE959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19" name="Group 137">
                  <a:extLst>
                    <a:ext uri="{FF2B5EF4-FFF2-40B4-BE49-F238E27FC236}">
                      <a16:creationId xmlns:a16="http://schemas.microsoft.com/office/drawing/2014/main" id="{A84ACE82-842B-3D47-B02C-B87E3EA372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22" name="Freeform 138">
                    <a:extLst>
                      <a:ext uri="{FF2B5EF4-FFF2-40B4-BE49-F238E27FC236}">
                        <a16:creationId xmlns:a16="http://schemas.microsoft.com/office/drawing/2014/main" id="{2F4FE782-0E61-A24A-86F5-53C4280FC4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23" name="Freeform 139">
                    <a:extLst>
                      <a:ext uri="{FF2B5EF4-FFF2-40B4-BE49-F238E27FC236}">
                        <a16:creationId xmlns:a16="http://schemas.microsoft.com/office/drawing/2014/main" id="{20798D08-C275-C345-BDB5-ED6DA439F5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20" name="Line 140">
                  <a:extLst>
                    <a:ext uri="{FF2B5EF4-FFF2-40B4-BE49-F238E27FC236}">
                      <a16:creationId xmlns:a16="http://schemas.microsoft.com/office/drawing/2014/main" id="{9B8805E2-537D-484E-86AA-2288A84B6E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21" name="Line 141">
                  <a:extLst>
                    <a:ext uri="{FF2B5EF4-FFF2-40B4-BE49-F238E27FC236}">
                      <a16:creationId xmlns:a16="http://schemas.microsoft.com/office/drawing/2014/main" id="{A0649348-534F-1641-9713-81019EA8E2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cxnSp>
            <p:nvCxnSpPr>
              <p:cNvPr id="212444" name="Straight Connector 334">
                <a:extLst>
                  <a:ext uri="{FF2B5EF4-FFF2-40B4-BE49-F238E27FC236}">
                    <a16:creationId xmlns:a16="http://schemas.microsoft.com/office/drawing/2014/main" id="{4BABEB20-7AB6-0B49-9A50-DFA6EEAE4B48}"/>
                  </a:ext>
                </a:extLst>
              </p:cNvPr>
              <p:cNvCxnSpPr>
                <a:cxnSpLocks noChangeShapeType="1"/>
                <a:stCxn id="212521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5" name="Straight Connector 335">
                <a:extLst>
                  <a:ext uri="{FF2B5EF4-FFF2-40B4-BE49-F238E27FC236}">
                    <a16:creationId xmlns:a16="http://schemas.microsoft.com/office/drawing/2014/main" id="{29F32A41-5B1D-6A44-B6A6-8806F19EE8A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6" name="Straight Connector 336">
                <a:extLst>
                  <a:ext uri="{FF2B5EF4-FFF2-40B4-BE49-F238E27FC236}">
                    <a16:creationId xmlns:a16="http://schemas.microsoft.com/office/drawing/2014/main" id="{E5B1E4A8-B1E8-4248-92B3-B50F21C2AF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7" name="Straight Connector 337">
                <a:extLst>
                  <a:ext uri="{FF2B5EF4-FFF2-40B4-BE49-F238E27FC236}">
                    <a16:creationId xmlns:a16="http://schemas.microsoft.com/office/drawing/2014/main" id="{7E071437-3F53-F24B-AA41-AC92CD067A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8" name="Straight Connector 338">
                <a:extLst>
                  <a:ext uri="{FF2B5EF4-FFF2-40B4-BE49-F238E27FC236}">
                    <a16:creationId xmlns:a16="http://schemas.microsoft.com/office/drawing/2014/main" id="{270D89F3-A5CD-0D42-9664-1CBD48D3C3F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49" name="Straight Connector 339">
                <a:extLst>
                  <a:ext uri="{FF2B5EF4-FFF2-40B4-BE49-F238E27FC236}">
                    <a16:creationId xmlns:a16="http://schemas.microsoft.com/office/drawing/2014/main" id="{8E0B0208-44DB-7F44-B1B8-BE249EE486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50" name="Straight Connector 340">
                <a:extLst>
                  <a:ext uri="{FF2B5EF4-FFF2-40B4-BE49-F238E27FC236}">
                    <a16:creationId xmlns:a16="http://schemas.microsoft.com/office/drawing/2014/main" id="{E96A89C9-2D97-5641-9D11-075A3C7111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51" name="Straight Connector 341">
                <a:extLst>
                  <a:ext uri="{FF2B5EF4-FFF2-40B4-BE49-F238E27FC236}">
                    <a16:creationId xmlns:a16="http://schemas.microsoft.com/office/drawing/2014/main" id="{505210E4-C184-2840-8C6D-90AF6551CA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2452" name="Straight Connector 342">
                <a:extLst>
                  <a:ext uri="{FF2B5EF4-FFF2-40B4-BE49-F238E27FC236}">
                    <a16:creationId xmlns:a16="http://schemas.microsoft.com/office/drawing/2014/main" id="{21C8FA11-4B83-174D-8F02-BD67AB5C5AA8}"/>
                  </a:ext>
                </a:extLst>
              </p:cNvPr>
              <p:cNvCxnSpPr>
                <a:cxnSpLocks noChangeShapeType="1"/>
                <a:endCxn id="212516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2453" name="Group 133">
                <a:extLst>
                  <a:ext uri="{FF2B5EF4-FFF2-40B4-BE49-F238E27FC236}">
                    <a16:creationId xmlns:a16="http://schemas.microsoft.com/office/drawing/2014/main" id="{7561C78A-6F59-DF42-ACCB-01A5CC665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2508" name="Oval 407">
                  <a:extLst>
                    <a:ext uri="{FF2B5EF4-FFF2-40B4-BE49-F238E27FC236}">
                      <a16:creationId xmlns:a16="http://schemas.microsoft.com/office/drawing/2014/main" id="{DAB1A0A2-2479-434F-BC8F-D8D60A6E7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9" name="Rectangle 410">
                  <a:extLst>
                    <a:ext uri="{FF2B5EF4-FFF2-40B4-BE49-F238E27FC236}">
                      <a16:creationId xmlns:a16="http://schemas.microsoft.com/office/drawing/2014/main" id="{ED06BFFA-C85C-E145-B80B-C4E40F4E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0" name="Oval 411">
                  <a:extLst>
                    <a:ext uri="{FF2B5EF4-FFF2-40B4-BE49-F238E27FC236}">
                      <a16:creationId xmlns:a16="http://schemas.microsoft.com/office/drawing/2014/main" id="{0455DC68-96EA-7441-8A88-D21D991C8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11" name="Group 137">
                  <a:extLst>
                    <a:ext uri="{FF2B5EF4-FFF2-40B4-BE49-F238E27FC236}">
                      <a16:creationId xmlns:a16="http://schemas.microsoft.com/office/drawing/2014/main" id="{A70E3948-269D-1043-981F-069B6B9466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14" name="Freeform 138">
                    <a:extLst>
                      <a:ext uri="{FF2B5EF4-FFF2-40B4-BE49-F238E27FC236}">
                        <a16:creationId xmlns:a16="http://schemas.microsoft.com/office/drawing/2014/main" id="{4D2E9F7C-6625-1D46-B345-89632F2091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15" name="Freeform 139">
                    <a:extLst>
                      <a:ext uri="{FF2B5EF4-FFF2-40B4-BE49-F238E27FC236}">
                        <a16:creationId xmlns:a16="http://schemas.microsoft.com/office/drawing/2014/main" id="{38702A10-8A63-4041-A2E6-19D0700CDE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12" name="Line 140">
                  <a:extLst>
                    <a:ext uri="{FF2B5EF4-FFF2-40B4-BE49-F238E27FC236}">
                      <a16:creationId xmlns:a16="http://schemas.microsoft.com/office/drawing/2014/main" id="{DB3D42B8-1E0B-2141-AC34-40F5DB7482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13" name="Line 141">
                  <a:extLst>
                    <a:ext uri="{FF2B5EF4-FFF2-40B4-BE49-F238E27FC236}">
                      <a16:creationId xmlns:a16="http://schemas.microsoft.com/office/drawing/2014/main" id="{ACF706A7-798D-A346-9CF3-ABA839EB3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4" name="Group 133">
                <a:extLst>
                  <a:ext uri="{FF2B5EF4-FFF2-40B4-BE49-F238E27FC236}">
                    <a16:creationId xmlns:a16="http://schemas.microsoft.com/office/drawing/2014/main" id="{06A6101F-46E0-3B4D-AECC-DD3071E624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2500" name="Oval 407">
                  <a:extLst>
                    <a:ext uri="{FF2B5EF4-FFF2-40B4-BE49-F238E27FC236}">
                      <a16:creationId xmlns:a16="http://schemas.microsoft.com/office/drawing/2014/main" id="{3C6918EF-EA4A-BB45-BB58-B11A1CBCC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1" name="Rectangle 410">
                  <a:extLst>
                    <a:ext uri="{FF2B5EF4-FFF2-40B4-BE49-F238E27FC236}">
                      <a16:creationId xmlns:a16="http://schemas.microsoft.com/office/drawing/2014/main" id="{1E018DCB-4971-CE48-A256-AA4362913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2" name="Oval 411">
                  <a:extLst>
                    <a:ext uri="{FF2B5EF4-FFF2-40B4-BE49-F238E27FC236}">
                      <a16:creationId xmlns:a16="http://schemas.microsoft.com/office/drawing/2014/main" id="{F09DC61A-8AB3-E645-AB67-B820BC5A8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503" name="Group 137">
                  <a:extLst>
                    <a:ext uri="{FF2B5EF4-FFF2-40B4-BE49-F238E27FC236}">
                      <a16:creationId xmlns:a16="http://schemas.microsoft.com/office/drawing/2014/main" id="{079DAECD-11B3-AF46-83BC-DC7102A4C9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506" name="Freeform 138">
                    <a:extLst>
                      <a:ext uri="{FF2B5EF4-FFF2-40B4-BE49-F238E27FC236}">
                        <a16:creationId xmlns:a16="http://schemas.microsoft.com/office/drawing/2014/main" id="{6CF13D1B-9091-9C49-A731-C3B1BD2994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507" name="Freeform 139">
                    <a:extLst>
                      <a:ext uri="{FF2B5EF4-FFF2-40B4-BE49-F238E27FC236}">
                        <a16:creationId xmlns:a16="http://schemas.microsoft.com/office/drawing/2014/main" id="{1112B24D-A91B-6345-8904-3311A6EF3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504" name="Line 140">
                  <a:extLst>
                    <a:ext uri="{FF2B5EF4-FFF2-40B4-BE49-F238E27FC236}">
                      <a16:creationId xmlns:a16="http://schemas.microsoft.com/office/drawing/2014/main" id="{F4E2AE18-3DFD-6F4A-9AAD-78CC47F25F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505" name="Line 141">
                  <a:extLst>
                    <a:ext uri="{FF2B5EF4-FFF2-40B4-BE49-F238E27FC236}">
                      <a16:creationId xmlns:a16="http://schemas.microsoft.com/office/drawing/2014/main" id="{A102C4D1-EDAF-0C49-BE0C-0530A350DC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5" name="Group 133">
                <a:extLst>
                  <a:ext uri="{FF2B5EF4-FFF2-40B4-BE49-F238E27FC236}">
                    <a16:creationId xmlns:a16="http://schemas.microsoft.com/office/drawing/2014/main" id="{4C3582DA-B6CF-0D48-AAC3-41E294C93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2492" name="Oval 407">
                  <a:extLst>
                    <a:ext uri="{FF2B5EF4-FFF2-40B4-BE49-F238E27FC236}">
                      <a16:creationId xmlns:a16="http://schemas.microsoft.com/office/drawing/2014/main" id="{6E059628-B008-424D-8E3C-9AAA3EF6C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93" name="Rectangle 410">
                  <a:extLst>
                    <a:ext uri="{FF2B5EF4-FFF2-40B4-BE49-F238E27FC236}">
                      <a16:creationId xmlns:a16="http://schemas.microsoft.com/office/drawing/2014/main" id="{9B0DAB25-8759-7C4C-ACC2-288100B5B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94" name="Oval 411">
                  <a:extLst>
                    <a:ext uri="{FF2B5EF4-FFF2-40B4-BE49-F238E27FC236}">
                      <a16:creationId xmlns:a16="http://schemas.microsoft.com/office/drawing/2014/main" id="{BD574B09-1737-2942-BEA1-07433C4F3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95" name="Group 137">
                  <a:extLst>
                    <a:ext uri="{FF2B5EF4-FFF2-40B4-BE49-F238E27FC236}">
                      <a16:creationId xmlns:a16="http://schemas.microsoft.com/office/drawing/2014/main" id="{40226B75-332A-6C49-AD5D-F7B0F900E1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98" name="Freeform 138">
                    <a:extLst>
                      <a:ext uri="{FF2B5EF4-FFF2-40B4-BE49-F238E27FC236}">
                        <a16:creationId xmlns:a16="http://schemas.microsoft.com/office/drawing/2014/main" id="{D4734774-D18E-F44F-A5B6-A70189E1EF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99" name="Freeform 139">
                    <a:extLst>
                      <a:ext uri="{FF2B5EF4-FFF2-40B4-BE49-F238E27FC236}">
                        <a16:creationId xmlns:a16="http://schemas.microsoft.com/office/drawing/2014/main" id="{949C6A4F-BB8B-7C49-9178-2224D4F76E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96" name="Line 140">
                  <a:extLst>
                    <a:ext uri="{FF2B5EF4-FFF2-40B4-BE49-F238E27FC236}">
                      <a16:creationId xmlns:a16="http://schemas.microsoft.com/office/drawing/2014/main" id="{5026986B-2A1D-1A4B-AA0E-09376B1A5A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97" name="Line 141">
                  <a:extLst>
                    <a:ext uri="{FF2B5EF4-FFF2-40B4-BE49-F238E27FC236}">
                      <a16:creationId xmlns:a16="http://schemas.microsoft.com/office/drawing/2014/main" id="{FAB277D9-41F4-B347-A4EB-B251DFAA6C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6" name="Group 133">
                <a:extLst>
                  <a:ext uri="{FF2B5EF4-FFF2-40B4-BE49-F238E27FC236}">
                    <a16:creationId xmlns:a16="http://schemas.microsoft.com/office/drawing/2014/main" id="{78F96BC6-C625-FB44-A46C-A50621DE7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2484" name="Oval 407">
                  <a:extLst>
                    <a:ext uri="{FF2B5EF4-FFF2-40B4-BE49-F238E27FC236}">
                      <a16:creationId xmlns:a16="http://schemas.microsoft.com/office/drawing/2014/main" id="{3BCF7842-1314-FB40-87A2-521057A84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5" name="Rectangle 410">
                  <a:extLst>
                    <a:ext uri="{FF2B5EF4-FFF2-40B4-BE49-F238E27FC236}">
                      <a16:creationId xmlns:a16="http://schemas.microsoft.com/office/drawing/2014/main" id="{E1FF86B2-59E7-AC4E-A526-C279FB716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6" name="Oval 411">
                  <a:extLst>
                    <a:ext uri="{FF2B5EF4-FFF2-40B4-BE49-F238E27FC236}">
                      <a16:creationId xmlns:a16="http://schemas.microsoft.com/office/drawing/2014/main" id="{9F8413E9-C48E-264A-8591-2C0B204D1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87" name="Group 137">
                  <a:extLst>
                    <a:ext uri="{FF2B5EF4-FFF2-40B4-BE49-F238E27FC236}">
                      <a16:creationId xmlns:a16="http://schemas.microsoft.com/office/drawing/2014/main" id="{99B838FA-6F6C-CE46-BA53-7674D71F97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90" name="Freeform 138">
                    <a:extLst>
                      <a:ext uri="{FF2B5EF4-FFF2-40B4-BE49-F238E27FC236}">
                        <a16:creationId xmlns:a16="http://schemas.microsoft.com/office/drawing/2014/main" id="{6638E85E-FA8E-E44D-8090-88DD58519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91" name="Freeform 139">
                    <a:extLst>
                      <a:ext uri="{FF2B5EF4-FFF2-40B4-BE49-F238E27FC236}">
                        <a16:creationId xmlns:a16="http://schemas.microsoft.com/office/drawing/2014/main" id="{CC4C1859-B092-FF46-A11F-4532415ACF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88" name="Line 140">
                  <a:extLst>
                    <a:ext uri="{FF2B5EF4-FFF2-40B4-BE49-F238E27FC236}">
                      <a16:creationId xmlns:a16="http://schemas.microsoft.com/office/drawing/2014/main" id="{2706917F-DCBC-6648-B7E0-2EF70D084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9" name="Line 141">
                  <a:extLst>
                    <a:ext uri="{FF2B5EF4-FFF2-40B4-BE49-F238E27FC236}">
                      <a16:creationId xmlns:a16="http://schemas.microsoft.com/office/drawing/2014/main" id="{EA36D1C6-AAAC-7642-862E-993275FFE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7" name="Group 133">
                <a:extLst>
                  <a:ext uri="{FF2B5EF4-FFF2-40B4-BE49-F238E27FC236}">
                    <a16:creationId xmlns:a16="http://schemas.microsoft.com/office/drawing/2014/main" id="{6F71D3B3-5368-9F47-9279-5F4EC716A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2476" name="Oval 407">
                  <a:extLst>
                    <a:ext uri="{FF2B5EF4-FFF2-40B4-BE49-F238E27FC236}">
                      <a16:creationId xmlns:a16="http://schemas.microsoft.com/office/drawing/2014/main" id="{03EBCB07-3B8C-F04D-87C2-120934D04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7" name="Rectangle 410">
                  <a:extLst>
                    <a:ext uri="{FF2B5EF4-FFF2-40B4-BE49-F238E27FC236}">
                      <a16:creationId xmlns:a16="http://schemas.microsoft.com/office/drawing/2014/main" id="{F054508A-5C7E-0F43-B114-28281D906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8" name="Oval 411">
                  <a:extLst>
                    <a:ext uri="{FF2B5EF4-FFF2-40B4-BE49-F238E27FC236}">
                      <a16:creationId xmlns:a16="http://schemas.microsoft.com/office/drawing/2014/main" id="{DD0AC63F-E6BE-C442-9820-042A46C04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79" name="Group 137">
                  <a:extLst>
                    <a:ext uri="{FF2B5EF4-FFF2-40B4-BE49-F238E27FC236}">
                      <a16:creationId xmlns:a16="http://schemas.microsoft.com/office/drawing/2014/main" id="{99E9D08B-F159-E345-A669-BEB0E58C7E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82" name="Freeform 138">
                    <a:extLst>
                      <a:ext uri="{FF2B5EF4-FFF2-40B4-BE49-F238E27FC236}">
                        <a16:creationId xmlns:a16="http://schemas.microsoft.com/office/drawing/2014/main" id="{A4A63597-6D29-6B49-84DD-2CC90577A5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83" name="Freeform 139">
                    <a:extLst>
                      <a:ext uri="{FF2B5EF4-FFF2-40B4-BE49-F238E27FC236}">
                        <a16:creationId xmlns:a16="http://schemas.microsoft.com/office/drawing/2014/main" id="{E9B40649-7213-5A4C-85C3-4E5D2E0D05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80" name="Line 140">
                  <a:extLst>
                    <a:ext uri="{FF2B5EF4-FFF2-40B4-BE49-F238E27FC236}">
                      <a16:creationId xmlns:a16="http://schemas.microsoft.com/office/drawing/2014/main" id="{6A2D1502-F648-694C-B2A3-2DCA8217C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81" name="Line 141">
                  <a:extLst>
                    <a:ext uri="{FF2B5EF4-FFF2-40B4-BE49-F238E27FC236}">
                      <a16:creationId xmlns:a16="http://schemas.microsoft.com/office/drawing/2014/main" id="{69384DF4-2CEC-D343-B40D-827624497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8" name="Group 133">
                <a:extLst>
                  <a:ext uri="{FF2B5EF4-FFF2-40B4-BE49-F238E27FC236}">
                    <a16:creationId xmlns:a16="http://schemas.microsoft.com/office/drawing/2014/main" id="{C11F5225-9372-7245-B837-0402FFE85C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2468" name="Oval 407">
                  <a:extLst>
                    <a:ext uri="{FF2B5EF4-FFF2-40B4-BE49-F238E27FC236}">
                      <a16:creationId xmlns:a16="http://schemas.microsoft.com/office/drawing/2014/main" id="{AC8D4647-F840-2C47-90A4-1E045B3D3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9" name="Rectangle 410">
                  <a:extLst>
                    <a:ext uri="{FF2B5EF4-FFF2-40B4-BE49-F238E27FC236}">
                      <a16:creationId xmlns:a16="http://schemas.microsoft.com/office/drawing/2014/main" id="{B1A62944-EAE7-7E43-8999-85E502468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0" name="Oval 411">
                  <a:extLst>
                    <a:ext uri="{FF2B5EF4-FFF2-40B4-BE49-F238E27FC236}">
                      <a16:creationId xmlns:a16="http://schemas.microsoft.com/office/drawing/2014/main" id="{B55CEF74-BD0A-E14F-8F62-E62882EFC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71" name="Group 137">
                  <a:extLst>
                    <a:ext uri="{FF2B5EF4-FFF2-40B4-BE49-F238E27FC236}">
                      <a16:creationId xmlns:a16="http://schemas.microsoft.com/office/drawing/2014/main" id="{86BE8552-DE6E-1441-8E62-8C5E44AF14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74" name="Freeform 138">
                    <a:extLst>
                      <a:ext uri="{FF2B5EF4-FFF2-40B4-BE49-F238E27FC236}">
                        <a16:creationId xmlns:a16="http://schemas.microsoft.com/office/drawing/2014/main" id="{011886F2-634D-7A43-9E3F-B0D5E4B082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75" name="Freeform 139">
                    <a:extLst>
                      <a:ext uri="{FF2B5EF4-FFF2-40B4-BE49-F238E27FC236}">
                        <a16:creationId xmlns:a16="http://schemas.microsoft.com/office/drawing/2014/main" id="{745E875F-3D57-B149-AE3A-24D67211D7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72" name="Line 140">
                  <a:extLst>
                    <a:ext uri="{FF2B5EF4-FFF2-40B4-BE49-F238E27FC236}">
                      <a16:creationId xmlns:a16="http://schemas.microsoft.com/office/drawing/2014/main" id="{6C7DCEF3-5492-9E41-98F4-1D0E7669B4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73" name="Line 141">
                  <a:extLst>
                    <a:ext uri="{FF2B5EF4-FFF2-40B4-BE49-F238E27FC236}">
                      <a16:creationId xmlns:a16="http://schemas.microsoft.com/office/drawing/2014/main" id="{C1E95F02-6F0C-AD4B-940D-EE552827D8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grpSp>
            <p:nvGrpSpPr>
              <p:cNvPr id="212459" name="Group 133">
                <a:extLst>
                  <a:ext uri="{FF2B5EF4-FFF2-40B4-BE49-F238E27FC236}">
                    <a16:creationId xmlns:a16="http://schemas.microsoft.com/office/drawing/2014/main" id="{116A8522-2EEF-994E-BBD0-5F4D5716B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2460" name="Oval 407">
                  <a:extLst>
                    <a:ext uri="{FF2B5EF4-FFF2-40B4-BE49-F238E27FC236}">
                      <a16:creationId xmlns:a16="http://schemas.microsoft.com/office/drawing/2014/main" id="{26DE0F20-7688-3E47-81FC-67B64A0C3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1" name="Rectangle 410">
                  <a:extLst>
                    <a:ext uri="{FF2B5EF4-FFF2-40B4-BE49-F238E27FC236}">
                      <a16:creationId xmlns:a16="http://schemas.microsoft.com/office/drawing/2014/main" id="{87617361-E2F8-5441-947A-836C2D471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2" name="Oval 411">
                  <a:extLst>
                    <a:ext uri="{FF2B5EF4-FFF2-40B4-BE49-F238E27FC236}">
                      <a16:creationId xmlns:a16="http://schemas.microsoft.com/office/drawing/2014/main" id="{55B9E919-C891-114A-9F2B-91C55602F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grpSp>
              <p:nvGrpSpPr>
                <p:cNvPr id="212463" name="Group 137">
                  <a:extLst>
                    <a:ext uri="{FF2B5EF4-FFF2-40B4-BE49-F238E27FC236}">
                      <a16:creationId xmlns:a16="http://schemas.microsoft.com/office/drawing/2014/main" id="{2FAEA4A7-AF75-7A42-B3A6-CA73C06FE0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2466" name="Freeform 138">
                    <a:extLst>
                      <a:ext uri="{FF2B5EF4-FFF2-40B4-BE49-F238E27FC236}">
                        <a16:creationId xmlns:a16="http://schemas.microsoft.com/office/drawing/2014/main" id="{8F8C2317-F654-1644-8A93-893FD07168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  <p:sp>
                <p:nvSpPr>
                  <p:cNvPr id="212467" name="Freeform 139">
                    <a:extLst>
                      <a:ext uri="{FF2B5EF4-FFF2-40B4-BE49-F238E27FC236}">
                        <a16:creationId xmlns:a16="http://schemas.microsoft.com/office/drawing/2014/main" id="{FCC37B34-91F2-B84D-9A8D-F842612E4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/>
                    </a:endParaRPr>
                  </a:p>
                </p:txBody>
              </p:sp>
            </p:grpSp>
            <p:sp>
              <p:nvSpPr>
                <p:cNvPr id="212464" name="Line 140">
                  <a:extLst>
                    <a:ext uri="{FF2B5EF4-FFF2-40B4-BE49-F238E27FC236}">
                      <a16:creationId xmlns:a16="http://schemas.microsoft.com/office/drawing/2014/main" id="{22D337FE-9DD1-3246-8616-2EA35C668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65" name="Line 141">
                  <a:extLst>
                    <a:ext uri="{FF2B5EF4-FFF2-40B4-BE49-F238E27FC236}">
                      <a16:creationId xmlns:a16="http://schemas.microsoft.com/office/drawing/2014/main" id="{CC422D8F-3988-784B-BEBA-5F1200A73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</p:grpSp>
        <p:sp>
          <p:nvSpPr>
            <p:cNvPr id="212330" name="Oval 417">
              <a:extLst>
                <a:ext uri="{FF2B5EF4-FFF2-40B4-BE49-F238E27FC236}">
                  <a16:creationId xmlns:a16="http://schemas.microsoft.com/office/drawing/2014/main" id="{F3EB77C2-B4A7-E04E-86B3-4302FFACE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4165600"/>
              <a:ext cx="3086100" cy="1168400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212331" name="Group 133">
              <a:extLst>
                <a:ext uri="{FF2B5EF4-FFF2-40B4-BE49-F238E27FC236}">
                  <a16:creationId xmlns:a16="http://schemas.microsoft.com/office/drawing/2014/main" id="{E7351890-CEBA-A646-89FA-AF22BBF32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272" y="4264503"/>
              <a:ext cx="513732" cy="157430"/>
              <a:chOff x="2356" y="1300"/>
              <a:chExt cx="555" cy="194"/>
            </a:xfrm>
          </p:grpSpPr>
          <p:sp>
            <p:nvSpPr>
              <p:cNvPr id="212434" name="Oval 492">
                <a:extLst>
                  <a:ext uri="{FF2B5EF4-FFF2-40B4-BE49-F238E27FC236}">
                    <a16:creationId xmlns:a16="http://schemas.microsoft.com/office/drawing/2014/main" id="{EEBD2308-D2A0-AC49-9242-53715D186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5" name="Rectangle 410">
                <a:extLst>
                  <a:ext uri="{FF2B5EF4-FFF2-40B4-BE49-F238E27FC236}">
                    <a16:creationId xmlns:a16="http://schemas.microsoft.com/office/drawing/2014/main" id="{532FA6EB-1ED3-8B41-9477-C8FD35FE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6" name="Oval 411">
                <a:extLst>
                  <a:ext uri="{FF2B5EF4-FFF2-40B4-BE49-F238E27FC236}">
                    <a16:creationId xmlns:a16="http://schemas.microsoft.com/office/drawing/2014/main" id="{7B459852-FD3F-344F-B1D8-5499EFA31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37" name="Group 137">
                <a:extLst>
                  <a:ext uri="{FF2B5EF4-FFF2-40B4-BE49-F238E27FC236}">
                    <a16:creationId xmlns:a16="http://schemas.microsoft.com/office/drawing/2014/main" id="{ED6A6714-077A-F745-B1C2-F48388EAF9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40" name="Freeform 138">
                  <a:extLst>
                    <a:ext uri="{FF2B5EF4-FFF2-40B4-BE49-F238E27FC236}">
                      <a16:creationId xmlns:a16="http://schemas.microsoft.com/office/drawing/2014/main" id="{FC08ABC9-D715-6C4C-B404-5FAE1905B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41" name="Freeform 139">
                  <a:extLst>
                    <a:ext uri="{FF2B5EF4-FFF2-40B4-BE49-F238E27FC236}">
                      <a16:creationId xmlns:a16="http://schemas.microsoft.com/office/drawing/2014/main" id="{67601DD4-804A-B34E-BDC9-E672FC8A4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38" name="Line 140">
                <a:extLst>
                  <a:ext uri="{FF2B5EF4-FFF2-40B4-BE49-F238E27FC236}">
                    <a16:creationId xmlns:a16="http://schemas.microsoft.com/office/drawing/2014/main" id="{41294936-6401-5640-9DE5-9B9F307CD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9" name="Line 141">
                <a:extLst>
                  <a:ext uri="{FF2B5EF4-FFF2-40B4-BE49-F238E27FC236}">
                    <a16:creationId xmlns:a16="http://schemas.microsoft.com/office/drawing/2014/main" id="{FAB6011B-18DC-7041-93B1-5B583D1FF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cxnSp>
          <p:nvCxnSpPr>
            <p:cNvPr id="212332" name="Straight Connector 419">
              <a:extLst>
                <a:ext uri="{FF2B5EF4-FFF2-40B4-BE49-F238E27FC236}">
                  <a16:creationId xmlns:a16="http://schemas.microsoft.com/office/drawing/2014/main" id="{092470B9-25E6-754D-8107-D52A201D7C5C}"/>
                </a:ext>
              </a:extLst>
            </p:cNvPr>
            <p:cNvCxnSpPr>
              <a:cxnSpLocks noChangeShapeType="1"/>
              <a:stCxn id="212439" idx="0"/>
            </p:cNvCxnSpPr>
            <p:nvPr/>
          </p:nvCxnSpPr>
          <p:spPr bwMode="auto">
            <a:xfrm>
              <a:off x="2662301" y="4315627"/>
              <a:ext cx="940542" cy="11630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3" name="Straight Connector 420">
              <a:extLst>
                <a:ext uri="{FF2B5EF4-FFF2-40B4-BE49-F238E27FC236}">
                  <a16:creationId xmlns:a16="http://schemas.microsoft.com/office/drawing/2014/main" id="{1D46469C-FF4A-124C-9333-1C53B88741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2420" y="4624312"/>
              <a:ext cx="116433" cy="710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4" name="Straight Connector 421">
              <a:extLst>
                <a:ext uri="{FF2B5EF4-FFF2-40B4-BE49-F238E27FC236}">
                  <a16:creationId xmlns:a16="http://schemas.microsoft.com/office/drawing/2014/main" id="{DD95A713-4EED-B644-8C9C-300479A1AF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0421" y="4797923"/>
              <a:ext cx="234667" cy="3886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5" name="Straight Connector 422">
              <a:extLst>
                <a:ext uri="{FF2B5EF4-FFF2-40B4-BE49-F238E27FC236}">
                  <a16:creationId xmlns:a16="http://schemas.microsoft.com/office/drawing/2014/main" id="{9FD77C7D-708D-3B42-A3AD-E02039445C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36021" y="4648552"/>
              <a:ext cx="185893" cy="933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6" name="Straight Connector 423">
              <a:extLst>
                <a:ext uri="{FF2B5EF4-FFF2-40B4-BE49-F238E27FC236}">
                  <a16:creationId xmlns:a16="http://schemas.microsoft.com/office/drawing/2014/main" id="{B22933AE-4816-BF44-845B-6E3CC3BA11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48386" y="4902261"/>
              <a:ext cx="185893" cy="933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7" name="Straight Connector 424">
              <a:extLst>
                <a:ext uri="{FF2B5EF4-FFF2-40B4-BE49-F238E27FC236}">
                  <a16:creationId xmlns:a16="http://schemas.microsoft.com/office/drawing/2014/main" id="{BDBAB80A-A0DD-C949-AD2F-A30A123B17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127556" y="4839861"/>
              <a:ext cx="243934" cy="21546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8" name="Straight Connector 425">
              <a:extLst>
                <a:ext uri="{FF2B5EF4-FFF2-40B4-BE49-F238E27FC236}">
                  <a16:creationId xmlns:a16="http://schemas.microsoft.com/office/drawing/2014/main" id="{E14B2FE8-04B9-424A-BCE8-28E93F1095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01475" y="4827802"/>
              <a:ext cx="342282" cy="1059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39" name="Straight Connector 426">
              <a:extLst>
                <a:ext uri="{FF2B5EF4-FFF2-40B4-BE49-F238E27FC236}">
                  <a16:creationId xmlns:a16="http://schemas.microsoft.com/office/drawing/2014/main" id="{34E7F923-3A06-0F4D-9346-BAD76B407F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7812" y="4532358"/>
              <a:ext cx="273243" cy="16667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40" name="Straight Connector 427">
              <a:extLst>
                <a:ext uri="{FF2B5EF4-FFF2-40B4-BE49-F238E27FC236}">
                  <a16:creationId xmlns:a16="http://schemas.microsoft.com/office/drawing/2014/main" id="{BB80891E-C3E0-3D4D-BA0B-513467907B5F}"/>
                </a:ext>
              </a:extLst>
            </p:cNvPr>
            <p:cNvCxnSpPr>
              <a:cxnSpLocks noChangeShapeType="1"/>
              <a:endCxn id="212434" idx="4"/>
            </p:cNvCxnSpPr>
            <p:nvPr/>
          </p:nvCxnSpPr>
          <p:spPr bwMode="auto">
            <a:xfrm flipH="1" flipV="1">
              <a:off x="2408213" y="4421934"/>
              <a:ext cx="396306" cy="742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2341" name="Group 133">
              <a:extLst>
                <a:ext uri="{FF2B5EF4-FFF2-40B4-BE49-F238E27FC236}">
                  <a16:creationId xmlns:a16="http://schemas.microsoft.com/office/drawing/2014/main" id="{3C9B9C79-44AB-9845-B93F-243C03D2B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256" y="4681760"/>
              <a:ext cx="513732" cy="157430"/>
              <a:chOff x="2356" y="1300"/>
              <a:chExt cx="555" cy="194"/>
            </a:xfrm>
          </p:grpSpPr>
          <p:sp>
            <p:nvSpPr>
              <p:cNvPr id="212426" name="Oval 407">
                <a:extLst>
                  <a:ext uri="{FF2B5EF4-FFF2-40B4-BE49-F238E27FC236}">
                    <a16:creationId xmlns:a16="http://schemas.microsoft.com/office/drawing/2014/main" id="{5B9F3A69-ABCA-854D-9577-C62049D3F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7" name="Rectangle 410">
                <a:extLst>
                  <a:ext uri="{FF2B5EF4-FFF2-40B4-BE49-F238E27FC236}">
                    <a16:creationId xmlns:a16="http://schemas.microsoft.com/office/drawing/2014/main" id="{2639C9AF-BEE6-1E42-B232-4DD8FD712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8" name="Oval 411">
                <a:extLst>
                  <a:ext uri="{FF2B5EF4-FFF2-40B4-BE49-F238E27FC236}">
                    <a16:creationId xmlns:a16="http://schemas.microsoft.com/office/drawing/2014/main" id="{28499526-DF01-DB46-85E7-6C99CE6E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29" name="Group 137">
                <a:extLst>
                  <a:ext uri="{FF2B5EF4-FFF2-40B4-BE49-F238E27FC236}">
                    <a16:creationId xmlns:a16="http://schemas.microsoft.com/office/drawing/2014/main" id="{40CB12FB-1915-6846-9842-91B6EE7C0A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32" name="Freeform 138">
                  <a:extLst>
                    <a:ext uri="{FF2B5EF4-FFF2-40B4-BE49-F238E27FC236}">
                      <a16:creationId xmlns:a16="http://schemas.microsoft.com/office/drawing/2014/main" id="{847CB771-DA3E-AC42-B8DF-A1BF5BDEC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33" name="Freeform 139">
                  <a:extLst>
                    <a:ext uri="{FF2B5EF4-FFF2-40B4-BE49-F238E27FC236}">
                      <a16:creationId xmlns:a16="http://schemas.microsoft.com/office/drawing/2014/main" id="{E3E08C2B-917B-D346-AA4E-B5EBC713C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30" name="Line 140">
                <a:extLst>
                  <a:ext uri="{FF2B5EF4-FFF2-40B4-BE49-F238E27FC236}">
                    <a16:creationId xmlns:a16="http://schemas.microsoft.com/office/drawing/2014/main" id="{99A7E912-C929-E946-B023-45C8446B15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31" name="Line 141">
                <a:extLst>
                  <a:ext uri="{FF2B5EF4-FFF2-40B4-BE49-F238E27FC236}">
                    <a16:creationId xmlns:a16="http://schemas.microsoft.com/office/drawing/2014/main" id="{832EA990-9C84-BB4E-879A-E24BB2127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2" name="Group 133">
              <a:extLst>
                <a:ext uri="{FF2B5EF4-FFF2-40B4-BE49-F238E27FC236}">
                  <a16:creationId xmlns:a16="http://schemas.microsoft.com/office/drawing/2014/main" id="{1FD19532-3C6A-6944-B7A0-491DBB859B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9607" y="4745634"/>
              <a:ext cx="513732" cy="157430"/>
              <a:chOff x="2356" y="1300"/>
              <a:chExt cx="555" cy="194"/>
            </a:xfrm>
          </p:grpSpPr>
          <p:sp>
            <p:nvSpPr>
              <p:cNvPr id="212418" name="Oval 407">
                <a:extLst>
                  <a:ext uri="{FF2B5EF4-FFF2-40B4-BE49-F238E27FC236}">
                    <a16:creationId xmlns:a16="http://schemas.microsoft.com/office/drawing/2014/main" id="{EF59029F-35B4-5849-B931-B02AC2AB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9" name="Rectangle 410">
                <a:extLst>
                  <a:ext uri="{FF2B5EF4-FFF2-40B4-BE49-F238E27FC236}">
                    <a16:creationId xmlns:a16="http://schemas.microsoft.com/office/drawing/2014/main" id="{08EBCE26-9B87-5E46-B45E-E25C0C68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0" name="Oval 411">
                <a:extLst>
                  <a:ext uri="{FF2B5EF4-FFF2-40B4-BE49-F238E27FC236}">
                    <a16:creationId xmlns:a16="http://schemas.microsoft.com/office/drawing/2014/main" id="{0F10270F-362A-6542-AE2B-5ADF00F2B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21" name="Group 137">
                <a:extLst>
                  <a:ext uri="{FF2B5EF4-FFF2-40B4-BE49-F238E27FC236}">
                    <a16:creationId xmlns:a16="http://schemas.microsoft.com/office/drawing/2014/main" id="{B2B95FB2-765D-8E40-8C40-F185E5E13D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24" name="Freeform 138">
                  <a:extLst>
                    <a:ext uri="{FF2B5EF4-FFF2-40B4-BE49-F238E27FC236}">
                      <a16:creationId xmlns:a16="http://schemas.microsoft.com/office/drawing/2014/main" id="{CE942ADE-85A2-6D40-8786-3982111C0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25" name="Freeform 139">
                  <a:extLst>
                    <a:ext uri="{FF2B5EF4-FFF2-40B4-BE49-F238E27FC236}">
                      <a16:creationId xmlns:a16="http://schemas.microsoft.com/office/drawing/2014/main" id="{4709E040-8779-E148-8461-4E6DD6FF3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22" name="Line 140">
                <a:extLst>
                  <a:ext uri="{FF2B5EF4-FFF2-40B4-BE49-F238E27FC236}">
                    <a16:creationId xmlns:a16="http://schemas.microsoft.com/office/drawing/2014/main" id="{2EC5C348-D5F7-E848-916C-C461A6C48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23" name="Line 141">
                <a:extLst>
                  <a:ext uri="{FF2B5EF4-FFF2-40B4-BE49-F238E27FC236}">
                    <a16:creationId xmlns:a16="http://schemas.microsoft.com/office/drawing/2014/main" id="{53C8DA15-629E-8D47-9DC4-63C6A069C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3" name="Group 133">
              <a:extLst>
                <a:ext uri="{FF2B5EF4-FFF2-40B4-BE49-F238E27FC236}">
                  <a16:creationId xmlns:a16="http://schemas.microsoft.com/office/drawing/2014/main" id="{765B90C5-892F-0246-B0AA-9171237C36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612" y="4492209"/>
              <a:ext cx="513732" cy="157430"/>
              <a:chOff x="2356" y="1300"/>
              <a:chExt cx="555" cy="194"/>
            </a:xfrm>
          </p:grpSpPr>
          <p:sp>
            <p:nvSpPr>
              <p:cNvPr id="212410" name="Oval 407">
                <a:extLst>
                  <a:ext uri="{FF2B5EF4-FFF2-40B4-BE49-F238E27FC236}">
                    <a16:creationId xmlns:a16="http://schemas.microsoft.com/office/drawing/2014/main" id="{8450505A-D0E4-334D-A6D2-E56B9DCE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1" name="Rectangle 410">
                <a:extLst>
                  <a:ext uri="{FF2B5EF4-FFF2-40B4-BE49-F238E27FC236}">
                    <a16:creationId xmlns:a16="http://schemas.microsoft.com/office/drawing/2014/main" id="{ACCBA3C4-5E92-5D42-822C-E712FCFC3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2" name="Oval 411">
                <a:extLst>
                  <a:ext uri="{FF2B5EF4-FFF2-40B4-BE49-F238E27FC236}">
                    <a16:creationId xmlns:a16="http://schemas.microsoft.com/office/drawing/2014/main" id="{A3386F0E-8B2D-5841-A6BD-B8C379AA9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13" name="Group 137">
                <a:extLst>
                  <a:ext uri="{FF2B5EF4-FFF2-40B4-BE49-F238E27FC236}">
                    <a16:creationId xmlns:a16="http://schemas.microsoft.com/office/drawing/2014/main" id="{26F2B019-E293-DC4E-9699-082AD56AFB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16" name="Freeform 138">
                  <a:extLst>
                    <a:ext uri="{FF2B5EF4-FFF2-40B4-BE49-F238E27FC236}">
                      <a16:creationId xmlns:a16="http://schemas.microsoft.com/office/drawing/2014/main" id="{DB730DFB-10CF-834A-8A1F-8D99EAB4C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17" name="Freeform 139">
                  <a:extLst>
                    <a:ext uri="{FF2B5EF4-FFF2-40B4-BE49-F238E27FC236}">
                      <a16:creationId xmlns:a16="http://schemas.microsoft.com/office/drawing/2014/main" id="{294C6390-D20F-8D4E-92C7-D8D0368A0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14" name="Line 140">
                <a:extLst>
                  <a:ext uri="{FF2B5EF4-FFF2-40B4-BE49-F238E27FC236}">
                    <a16:creationId xmlns:a16="http://schemas.microsoft.com/office/drawing/2014/main" id="{0CC4C051-92D9-0C4A-BA08-6AA3F7B6C7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15" name="Line 141">
                <a:extLst>
                  <a:ext uri="{FF2B5EF4-FFF2-40B4-BE49-F238E27FC236}">
                    <a16:creationId xmlns:a16="http://schemas.microsoft.com/office/drawing/2014/main" id="{DADFDC5E-543D-1A4F-9535-A63BAF4AD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4" name="Group 133">
              <a:extLst>
                <a:ext uri="{FF2B5EF4-FFF2-40B4-BE49-F238E27FC236}">
                  <a16:creationId xmlns:a16="http://schemas.microsoft.com/office/drawing/2014/main" id="{AC489919-23DC-A74F-BC5E-03B0780A3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8257" y="4374518"/>
              <a:ext cx="513732" cy="157430"/>
              <a:chOff x="2356" y="1300"/>
              <a:chExt cx="555" cy="194"/>
            </a:xfrm>
          </p:grpSpPr>
          <p:sp>
            <p:nvSpPr>
              <p:cNvPr id="212402" name="Oval 407">
                <a:extLst>
                  <a:ext uri="{FF2B5EF4-FFF2-40B4-BE49-F238E27FC236}">
                    <a16:creationId xmlns:a16="http://schemas.microsoft.com/office/drawing/2014/main" id="{8F62846A-7ED3-0D41-893C-AA8ABCCEC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03" name="Rectangle 410">
                <a:extLst>
                  <a:ext uri="{FF2B5EF4-FFF2-40B4-BE49-F238E27FC236}">
                    <a16:creationId xmlns:a16="http://schemas.microsoft.com/office/drawing/2014/main" id="{1A61DF7E-4CE5-2E4D-87F9-D1A9222CA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04" name="Oval 411">
                <a:extLst>
                  <a:ext uri="{FF2B5EF4-FFF2-40B4-BE49-F238E27FC236}">
                    <a16:creationId xmlns:a16="http://schemas.microsoft.com/office/drawing/2014/main" id="{AF3C5BB6-1980-E74F-937E-401D386C5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405" name="Group 137">
                <a:extLst>
                  <a:ext uri="{FF2B5EF4-FFF2-40B4-BE49-F238E27FC236}">
                    <a16:creationId xmlns:a16="http://schemas.microsoft.com/office/drawing/2014/main" id="{E7951780-FF12-1D42-AE17-FA840E6A5C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08" name="Freeform 138">
                  <a:extLst>
                    <a:ext uri="{FF2B5EF4-FFF2-40B4-BE49-F238E27FC236}">
                      <a16:creationId xmlns:a16="http://schemas.microsoft.com/office/drawing/2014/main" id="{C3EB81B5-31D1-674A-8C3D-F4835472A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09" name="Freeform 139">
                  <a:extLst>
                    <a:ext uri="{FF2B5EF4-FFF2-40B4-BE49-F238E27FC236}">
                      <a16:creationId xmlns:a16="http://schemas.microsoft.com/office/drawing/2014/main" id="{AFA1D2D9-AC22-6C46-9804-C3A0F0221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406" name="Line 140">
                <a:extLst>
                  <a:ext uri="{FF2B5EF4-FFF2-40B4-BE49-F238E27FC236}">
                    <a16:creationId xmlns:a16="http://schemas.microsoft.com/office/drawing/2014/main" id="{3BE3CB23-B550-B24A-961B-B7696B265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407" name="Line 141">
                <a:extLst>
                  <a:ext uri="{FF2B5EF4-FFF2-40B4-BE49-F238E27FC236}">
                    <a16:creationId xmlns:a16="http://schemas.microsoft.com/office/drawing/2014/main" id="{056EB8FE-8CB2-3D4C-A84C-9CF5FF1D0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5" name="Group 133">
              <a:extLst>
                <a:ext uri="{FF2B5EF4-FFF2-40B4-BE49-F238E27FC236}">
                  <a16:creationId xmlns:a16="http://schemas.microsoft.com/office/drawing/2014/main" id="{9708FB44-81F0-8F46-A168-91749747EB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7517" y="4879602"/>
              <a:ext cx="513732" cy="157430"/>
              <a:chOff x="2356" y="1300"/>
              <a:chExt cx="555" cy="194"/>
            </a:xfrm>
          </p:grpSpPr>
          <p:sp>
            <p:nvSpPr>
              <p:cNvPr id="212394" name="Oval 407">
                <a:extLst>
                  <a:ext uri="{FF2B5EF4-FFF2-40B4-BE49-F238E27FC236}">
                    <a16:creationId xmlns:a16="http://schemas.microsoft.com/office/drawing/2014/main" id="{2F33FFD2-A75D-DD42-873F-D60991883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5" name="Rectangle 410">
                <a:extLst>
                  <a:ext uri="{FF2B5EF4-FFF2-40B4-BE49-F238E27FC236}">
                    <a16:creationId xmlns:a16="http://schemas.microsoft.com/office/drawing/2014/main" id="{C19BA767-E55C-584A-A7CA-8D0E63010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6" name="Oval 411">
                <a:extLst>
                  <a:ext uri="{FF2B5EF4-FFF2-40B4-BE49-F238E27FC236}">
                    <a16:creationId xmlns:a16="http://schemas.microsoft.com/office/drawing/2014/main" id="{0AA72197-3A39-014C-AEC8-CA58E95EC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397" name="Group 137">
                <a:extLst>
                  <a:ext uri="{FF2B5EF4-FFF2-40B4-BE49-F238E27FC236}">
                    <a16:creationId xmlns:a16="http://schemas.microsoft.com/office/drawing/2014/main" id="{6C0714E0-0094-2940-B423-9E87F53FA0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400" name="Freeform 138">
                  <a:extLst>
                    <a:ext uri="{FF2B5EF4-FFF2-40B4-BE49-F238E27FC236}">
                      <a16:creationId xmlns:a16="http://schemas.microsoft.com/office/drawing/2014/main" id="{1DEC0890-CFB3-D142-BDBA-01853CAC8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401" name="Freeform 139">
                  <a:extLst>
                    <a:ext uri="{FF2B5EF4-FFF2-40B4-BE49-F238E27FC236}">
                      <a16:creationId xmlns:a16="http://schemas.microsoft.com/office/drawing/2014/main" id="{55989B49-AAF6-3949-BAD4-D234242AC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398" name="Line 140">
                <a:extLst>
                  <a:ext uri="{FF2B5EF4-FFF2-40B4-BE49-F238E27FC236}">
                    <a16:creationId xmlns:a16="http://schemas.microsoft.com/office/drawing/2014/main" id="{1C513002-E3FB-3243-8B2D-E2410BA08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9" name="Line 141">
                <a:extLst>
                  <a:ext uri="{FF2B5EF4-FFF2-40B4-BE49-F238E27FC236}">
                    <a16:creationId xmlns:a16="http://schemas.microsoft.com/office/drawing/2014/main" id="{667FCE78-4768-944A-AC97-0F371A72C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6" name="Group 133">
              <a:extLst>
                <a:ext uri="{FF2B5EF4-FFF2-40B4-BE49-F238E27FC236}">
                  <a16:creationId xmlns:a16="http://schemas.microsoft.com/office/drawing/2014/main" id="{BAC969A7-FBF2-7E4A-83B2-CEC18BF31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7730" y="5041361"/>
              <a:ext cx="513732" cy="157430"/>
              <a:chOff x="2356" y="1300"/>
              <a:chExt cx="555" cy="194"/>
            </a:xfrm>
          </p:grpSpPr>
          <p:sp>
            <p:nvSpPr>
              <p:cNvPr id="212386" name="Oval 407">
                <a:extLst>
                  <a:ext uri="{FF2B5EF4-FFF2-40B4-BE49-F238E27FC236}">
                    <a16:creationId xmlns:a16="http://schemas.microsoft.com/office/drawing/2014/main" id="{F9C686C5-20E3-4D4C-9476-74BB5092C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7" name="Rectangle 410">
                <a:extLst>
                  <a:ext uri="{FF2B5EF4-FFF2-40B4-BE49-F238E27FC236}">
                    <a16:creationId xmlns:a16="http://schemas.microsoft.com/office/drawing/2014/main" id="{303650D4-5E03-4C4E-A363-372D37C53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8" name="Oval 411">
                <a:extLst>
                  <a:ext uri="{FF2B5EF4-FFF2-40B4-BE49-F238E27FC236}">
                    <a16:creationId xmlns:a16="http://schemas.microsoft.com/office/drawing/2014/main" id="{C3921D9A-BB10-C74A-9C49-2E9FFB4B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389" name="Group 137">
                <a:extLst>
                  <a:ext uri="{FF2B5EF4-FFF2-40B4-BE49-F238E27FC236}">
                    <a16:creationId xmlns:a16="http://schemas.microsoft.com/office/drawing/2014/main" id="{1368B42A-E1D4-4E41-A535-6A0F08ED5C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392" name="Freeform 138">
                  <a:extLst>
                    <a:ext uri="{FF2B5EF4-FFF2-40B4-BE49-F238E27FC236}">
                      <a16:creationId xmlns:a16="http://schemas.microsoft.com/office/drawing/2014/main" id="{DC2B0CDE-E5F3-8B4D-AEBE-6210B3949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93" name="Freeform 139">
                  <a:extLst>
                    <a:ext uri="{FF2B5EF4-FFF2-40B4-BE49-F238E27FC236}">
                      <a16:creationId xmlns:a16="http://schemas.microsoft.com/office/drawing/2014/main" id="{AE410816-FCD6-7E45-A8F5-619164B60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390" name="Line 140">
                <a:extLst>
                  <a:ext uri="{FF2B5EF4-FFF2-40B4-BE49-F238E27FC236}">
                    <a16:creationId xmlns:a16="http://schemas.microsoft.com/office/drawing/2014/main" id="{97701F79-D645-3040-823B-E562904B5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91" name="Line 141">
                <a:extLst>
                  <a:ext uri="{FF2B5EF4-FFF2-40B4-BE49-F238E27FC236}">
                    <a16:creationId xmlns:a16="http://schemas.microsoft.com/office/drawing/2014/main" id="{C2C3393C-A20E-2546-BA69-6E66D108E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grpSp>
          <p:nvGrpSpPr>
            <p:cNvPr id="212347" name="Group 133">
              <a:extLst>
                <a:ext uri="{FF2B5EF4-FFF2-40B4-BE49-F238E27FC236}">
                  <a16:creationId xmlns:a16="http://schemas.microsoft.com/office/drawing/2014/main" id="{52520BE8-E097-9D4A-90EB-4DB743A57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6981" y="4995528"/>
              <a:ext cx="513732" cy="157430"/>
              <a:chOff x="2356" y="1300"/>
              <a:chExt cx="555" cy="194"/>
            </a:xfrm>
          </p:grpSpPr>
          <p:sp>
            <p:nvSpPr>
              <p:cNvPr id="212378" name="Oval 407">
                <a:extLst>
                  <a:ext uri="{FF2B5EF4-FFF2-40B4-BE49-F238E27FC236}">
                    <a16:creationId xmlns:a16="http://schemas.microsoft.com/office/drawing/2014/main" id="{17851E51-11FE-E54F-9828-F63F52408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79" name="Rectangle 410">
                <a:extLst>
                  <a:ext uri="{FF2B5EF4-FFF2-40B4-BE49-F238E27FC236}">
                    <a16:creationId xmlns:a16="http://schemas.microsoft.com/office/drawing/2014/main" id="{652E2E03-B9B4-8844-A236-4B0AE6464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0" name="Oval 411">
                <a:extLst>
                  <a:ext uri="{FF2B5EF4-FFF2-40B4-BE49-F238E27FC236}">
                    <a16:creationId xmlns:a16="http://schemas.microsoft.com/office/drawing/2014/main" id="{7B869092-152F-8849-94DF-C2E8EEB81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381" name="Group 137">
                <a:extLst>
                  <a:ext uri="{FF2B5EF4-FFF2-40B4-BE49-F238E27FC236}">
                    <a16:creationId xmlns:a16="http://schemas.microsoft.com/office/drawing/2014/main" id="{D7AB1565-C144-CF40-923D-62CBCCEB80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2384" name="Freeform 138">
                  <a:extLst>
                    <a:ext uri="{FF2B5EF4-FFF2-40B4-BE49-F238E27FC236}">
                      <a16:creationId xmlns:a16="http://schemas.microsoft.com/office/drawing/2014/main" id="{79DCBDC9-25CB-D04A-B18F-49C0271EC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85" name="Freeform 139">
                  <a:extLst>
                    <a:ext uri="{FF2B5EF4-FFF2-40B4-BE49-F238E27FC236}">
                      <a16:creationId xmlns:a16="http://schemas.microsoft.com/office/drawing/2014/main" id="{EE1506B3-91A9-8545-BF42-773A7261D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382" name="Line 140">
                <a:extLst>
                  <a:ext uri="{FF2B5EF4-FFF2-40B4-BE49-F238E27FC236}">
                    <a16:creationId xmlns:a16="http://schemas.microsoft.com/office/drawing/2014/main" id="{6D758495-4525-1840-9108-433D7676F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383" name="Line 141">
                <a:extLst>
                  <a:ext uri="{FF2B5EF4-FFF2-40B4-BE49-F238E27FC236}">
                    <a16:creationId xmlns:a16="http://schemas.microsoft.com/office/drawing/2014/main" id="{F9EE4465-F2B1-6849-A118-0B1C30F33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  <p:cxnSp>
          <p:nvCxnSpPr>
            <p:cNvPr id="212348" name="Straight Connector 12">
              <a:extLst>
                <a:ext uri="{FF2B5EF4-FFF2-40B4-BE49-F238E27FC236}">
                  <a16:creationId xmlns:a16="http://schemas.microsoft.com/office/drawing/2014/main" id="{B6714E0E-0D31-C84D-8D9E-9FCB38926A94}"/>
                </a:ext>
              </a:extLst>
            </p:cNvPr>
            <p:cNvCxnSpPr>
              <a:cxnSpLocks noChangeShapeType="1"/>
              <a:endCxn id="212518" idx="1"/>
            </p:cNvCxnSpPr>
            <p:nvPr/>
          </p:nvCxnSpPr>
          <p:spPr bwMode="auto">
            <a:xfrm>
              <a:off x="2382838" y="2609850"/>
              <a:ext cx="238125" cy="2619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49" name="Straight Connector 500">
              <a:extLst>
                <a:ext uri="{FF2B5EF4-FFF2-40B4-BE49-F238E27FC236}">
                  <a16:creationId xmlns:a16="http://schemas.microsoft.com/office/drawing/2014/main" id="{8155903A-B103-D14E-8CCC-1DFA8FB2545E}"/>
                </a:ext>
              </a:extLst>
            </p:cNvPr>
            <p:cNvCxnSpPr>
              <a:cxnSpLocks noChangeShapeType="1"/>
              <a:stCxn id="212314" idx="8"/>
              <a:endCxn id="212375" idx="2"/>
            </p:cNvCxnSpPr>
            <p:nvPr/>
          </p:nvCxnSpPr>
          <p:spPr bwMode="auto">
            <a:xfrm>
              <a:off x="1455738" y="2990850"/>
              <a:ext cx="38100" cy="3095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0" name="Straight Connector 501">
              <a:extLst>
                <a:ext uri="{FF2B5EF4-FFF2-40B4-BE49-F238E27FC236}">
                  <a16:creationId xmlns:a16="http://schemas.microsoft.com/office/drawing/2014/main" id="{7AC7E695-EA07-3046-99DC-F8FD9D67454A}"/>
                </a:ext>
              </a:extLst>
            </p:cNvPr>
            <p:cNvCxnSpPr>
              <a:cxnSpLocks noChangeShapeType="1"/>
              <a:endCxn id="212375" idx="3"/>
            </p:cNvCxnSpPr>
            <p:nvPr/>
          </p:nvCxnSpPr>
          <p:spPr bwMode="auto">
            <a:xfrm>
              <a:off x="1235075" y="3271838"/>
              <a:ext cx="123825" cy="21272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1" name="Straight Connector 502">
              <a:extLst>
                <a:ext uri="{FF2B5EF4-FFF2-40B4-BE49-F238E27FC236}">
                  <a16:creationId xmlns:a16="http://schemas.microsoft.com/office/drawing/2014/main" id="{FBEF241B-F253-EF47-B879-F39C832F0097}"/>
                </a:ext>
              </a:extLst>
            </p:cNvPr>
            <p:cNvCxnSpPr>
              <a:cxnSpLocks noChangeShapeType="1"/>
              <a:endCxn id="212486" idx="1"/>
            </p:cNvCxnSpPr>
            <p:nvPr/>
          </p:nvCxnSpPr>
          <p:spPr bwMode="auto">
            <a:xfrm>
              <a:off x="3916363" y="2411413"/>
              <a:ext cx="307975" cy="5730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2" name="Straight Connector 503">
              <a:extLst>
                <a:ext uri="{FF2B5EF4-FFF2-40B4-BE49-F238E27FC236}">
                  <a16:creationId xmlns:a16="http://schemas.microsoft.com/office/drawing/2014/main" id="{0A2E296A-C992-6B43-B5B6-1F149E2F6438}"/>
                </a:ext>
              </a:extLst>
            </p:cNvPr>
            <p:cNvCxnSpPr>
              <a:cxnSpLocks noChangeShapeType="1"/>
              <a:endCxn id="212486" idx="0"/>
            </p:cNvCxnSpPr>
            <p:nvPr/>
          </p:nvCxnSpPr>
          <p:spPr bwMode="auto">
            <a:xfrm flipH="1">
              <a:off x="4425950" y="2389188"/>
              <a:ext cx="384175" cy="57943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3" name="Straight Connector 504">
              <a:extLst>
                <a:ext uri="{FF2B5EF4-FFF2-40B4-BE49-F238E27FC236}">
                  <a16:creationId xmlns:a16="http://schemas.microsoft.com/office/drawing/2014/main" id="{0BB8E01C-35B8-5443-AA35-94FD0ED7D221}"/>
                </a:ext>
              </a:extLst>
            </p:cNvPr>
            <p:cNvCxnSpPr>
              <a:cxnSpLocks noChangeShapeType="1"/>
              <a:endCxn id="212568" idx="0"/>
            </p:cNvCxnSpPr>
            <p:nvPr/>
          </p:nvCxnSpPr>
          <p:spPr bwMode="auto">
            <a:xfrm>
              <a:off x="6770688" y="2900363"/>
              <a:ext cx="215900" cy="10461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4" name="Straight Connector 505">
              <a:extLst>
                <a:ext uri="{FF2B5EF4-FFF2-40B4-BE49-F238E27FC236}">
                  <a16:creationId xmlns:a16="http://schemas.microsoft.com/office/drawing/2014/main" id="{3F481430-2BCB-0248-A5BC-932728EDBE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137400" y="3251200"/>
              <a:ext cx="241300" cy="6921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5" name="Straight Connector 506">
              <a:extLst>
                <a:ext uri="{FF2B5EF4-FFF2-40B4-BE49-F238E27FC236}">
                  <a16:creationId xmlns:a16="http://schemas.microsoft.com/office/drawing/2014/main" id="{DCE29518-A483-9A4A-8A10-D89316C48683}"/>
                </a:ext>
              </a:extLst>
            </p:cNvPr>
            <p:cNvCxnSpPr>
              <a:cxnSpLocks noChangeShapeType="1"/>
              <a:stCxn id="212318" idx="4"/>
              <a:endCxn id="212563" idx="0"/>
            </p:cNvCxnSpPr>
            <p:nvPr/>
          </p:nvCxnSpPr>
          <p:spPr bwMode="auto">
            <a:xfrm flipH="1">
              <a:off x="7483475" y="4229100"/>
              <a:ext cx="541338" cy="2492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6" name="Straight Connector 507">
              <a:extLst>
                <a:ext uri="{FF2B5EF4-FFF2-40B4-BE49-F238E27FC236}">
                  <a16:creationId xmlns:a16="http://schemas.microsoft.com/office/drawing/2014/main" id="{062098A9-49C1-FC4F-BB79-741CE6EB84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454900" y="4573588"/>
              <a:ext cx="796925" cy="6143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7" name="Straight Connector 508">
              <a:extLst>
                <a:ext uri="{FF2B5EF4-FFF2-40B4-BE49-F238E27FC236}">
                  <a16:creationId xmlns:a16="http://schemas.microsoft.com/office/drawing/2014/main" id="{90054380-151A-B141-BDB3-3E4AA2C38869}"/>
                </a:ext>
              </a:extLst>
            </p:cNvPr>
            <p:cNvCxnSpPr>
              <a:cxnSpLocks noChangeShapeType="1"/>
              <a:endCxn id="212550" idx="5"/>
            </p:cNvCxnSpPr>
            <p:nvPr/>
          </p:nvCxnSpPr>
          <p:spPr bwMode="auto">
            <a:xfrm flipH="1" flipV="1">
              <a:off x="6496050" y="4722813"/>
              <a:ext cx="1047750" cy="9667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8" name="Straight Connector 509">
              <a:extLst>
                <a:ext uri="{FF2B5EF4-FFF2-40B4-BE49-F238E27FC236}">
                  <a16:creationId xmlns:a16="http://schemas.microsoft.com/office/drawing/2014/main" id="{21C0B679-0C15-6945-A3BB-B0ACE9DA5808}"/>
                </a:ext>
              </a:extLst>
            </p:cNvPr>
            <p:cNvCxnSpPr>
              <a:cxnSpLocks noChangeShapeType="1"/>
              <a:stCxn id="212319" idx="0"/>
              <a:endCxn id="212374" idx="5"/>
            </p:cNvCxnSpPr>
            <p:nvPr/>
          </p:nvCxnSpPr>
          <p:spPr bwMode="auto">
            <a:xfrm flipH="1" flipV="1">
              <a:off x="5084763" y="5684838"/>
              <a:ext cx="520700" cy="1698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59" name="Straight Connector 510">
              <a:extLst>
                <a:ext uri="{FF2B5EF4-FFF2-40B4-BE49-F238E27FC236}">
                  <a16:creationId xmlns:a16="http://schemas.microsoft.com/office/drawing/2014/main" id="{33131352-7320-7646-AD94-144B19056B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068763" y="5045075"/>
              <a:ext cx="371475" cy="973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0" name="Straight Connector 511">
              <a:extLst>
                <a:ext uri="{FF2B5EF4-FFF2-40B4-BE49-F238E27FC236}">
                  <a16:creationId xmlns:a16="http://schemas.microsoft.com/office/drawing/2014/main" id="{519C1488-2E54-214C-8E4D-12B6C39EB8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89313" y="5689600"/>
              <a:ext cx="306387" cy="1651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1" name="Straight Connector 512">
              <a:extLst>
                <a:ext uri="{FF2B5EF4-FFF2-40B4-BE49-F238E27FC236}">
                  <a16:creationId xmlns:a16="http://schemas.microsoft.com/office/drawing/2014/main" id="{20D11DEC-F7C3-0641-8F5E-C7D41BE01B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90700" y="5160963"/>
              <a:ext cx="401638" cy="2095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2" name="Straight Connector 513">
              <a:extLst>
                <a:ext uri="{FF2B5EF4-FFF2-40B4-BE49-F238E27FC236}">
                  <a16:creationId xmlns:a16="http://schemas.microsoft.com/office/drawing/2014/main" id="{88CCB251-E7F3-D446-8226-8B6A817959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79513" y="4467225"/>
              <a:ext cx="227012" cy="28257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3" name="Straight Connector 514">
              <a:extLst>
                <a:ext uri="{FF2B5EF4-FFF2-40B4-BE49-F238E27FC236}">
                  <a16:creationId xmlns:a16="http://schemas.microsoft.com/office/drawing/2014/main" id="{8C9C682C-C537-0B4A-8C35-5EF72924B2CF}"/>
                </a:ext>
              </a:extLst>
            </p:cNvPr>
            <p:cNvCxnSpPr>
              <a:cxnSpLocks noChangeShapeType="1"/>
              <a:endCxn id="212375" idx="5"/>
            </p:cNvCxnSpPr>
            <p:nvPr/>
          </p:nvCxnSpPr>
          <p:spPr bwMode="auto">
            <a:xfrm flipV="1">
              <a:off x="1155700" y="4368800"/>
              <a:ext cx="203200" cy="79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364" name="Oval 14">
              <a:extLst>
                <a:ext uri="{FF2B5EF4-FFF2-40B4-BE49-F238E27FC236}">
                  <a16:creationId xmlns:a16="http://schemas.microsoft.com/office/drawing/2014/main" id="{12CB2B5E-74D5-1247-86F8-7D424C4BD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595" y="2896842"/>
              <a:ext cx="528046" cy="30477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212365" name="Straight Connector 18">
              <a:extLst>
                <a:ext uri="{FF2B5EF4-FFF2-40B4-BE49-F238E27FC236}">
                  <a16:creationId xmlns:a16="http://schemas.microsoft.com/office/drawing/2014/main" id="{C9A493C6-7E3B-8F4B-9C35-7487DBD21B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3288" y="3051291"/>
              <a:ext cx="964307" cy="268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6" name="Straight Connector 516">
              <a:extLst>
                <a:ext uri="{FF2B5EF4-FFF2-40B4-BE49-F238E27FC236}">
                  <a16:creationId xmlns:a16="http://schemas.microsoft.com/office/drawing/2014/main" id="{EA165901-B4F4-9149-8D94-F5D1EF46D0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9457" y="3169615"/>
              <a:ext cx="691556" cy="78484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67" name="Straight Connector 515">
              <a:extLst>
                <a:ext uri="{FF2B5EF4-FFF2-40B4-BE49-F238E27FC236}">
                  <a16:creationId xmlns:a16="http://schemas.microsoft.com/office/drawing/2014/main" id="{8F5D51C1-226C-6041-A49C-77285E66A8F2}"/>
                </a:ext>
              </a:extLst>
            </p:cNvPr>
            <p:cNvCxnSpPr>
              <a:cxnSpLocks noChangeShapeType="1"/>
              <a:stCxn id="212404" idx="0"/>
            </p:cNvCxnSpPr>
            <p:nvPr/>
          </p:nvCxnSpPr>
          <p:spPr bwMode="auto">
            <a:xfrm flipV="1">
              <a:off x="3832888" y="4233720"/>
              <a:ext cx="190494" cy="14143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368" name="Oval 521">
              <a:extLst>
                <a:ext uri="{FF2B5EF4-FFF2-40B4-BE49-F238E27FC236}">
                  <a16:creationId xmlns:a16="http://schemas.microsoft.com/office/drawing/2014/main" id="{A11BC0A9-92CD-6445-B4EA-5AB7ECED0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43" y="3959560"/>
              <a:ext cx="528230" cy="3050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   </a:t>
              </a:r>
            </a:p>
          </p:txBody>
        </p:sp>
        <p:cxnSp>
          <p:nvCxnSpPr>
            <p:cNvPr id="212369" name="Straight Connector 519">
              <a:extLst>
                <a:ext uri="{FF2B5EF4-FFF2-40B4-BE49-F238E27FC236}">
                  <a16:creationId xmlns:a16="http://schemas.microsoft.com/office/drawing/2014/main" id="{0D76712C-6BAC-0F4F-83BA-864634AFEA71}"/>
                </a:ext>
              </a:extLst>
            </p:cNvPr>
            <p:cNvCxnSpPr>
              <a:cxnSpLocks noChangeShapeType="1"/>
              <a:stCxn id="212368" idx="6"/>
              <a:endCxn id="212602" idx="1"/>
            </p:cNvCxnSpPr>
            <p:nvPr/>
          </p:nvCxnSpPr>
          <p:spPr bwMode="auto">
            <a:xfrm flipV="1">
              <a:off x="4460773" y="3953940"/>
              <a:ext cx="770040" cy="15814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0" name="Straight Connector 520">
              <a:extLst>
                <a:ext uri="{FF2B5EF4-FFF2-40B4-BE49-F238E27FC236}">
                  <a16:creationId xmlns:a16="http://schemas.microsoft.com/office/drawing/2014/main" id="{BF1055A1-7731-DD4B-9C17-14D79C2BE2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2525" y="3789363"/>
              <a:ext cx="342828" cy="20501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1" name="Straight Connector 7">
              <a:extLst>
                <a:ext uri="{FF2B5EF4-FFF2-40B4-BE49-F238E27FC236}">
                  <a16:creationId xmlns:a16="http://schemas.microsoft.com/office/drawing/2014/main" id="{DD44BBBA-67CC-324B-82FA-1F06761240E6}"/>
                </a:ext>
              </a:extLst>
            </p:cNvPr>
            <p:cNvCxnSpPr>
              <a:cxnSpLocks noChangeShapeType="1"/>
              <a:stCxn id="212476" idx="5"/>
              <a:endCxn id="212600" idx="1"/>
            </p:cNvCxnSpPr>
            <p:nvPr/>
          </p:nvCxnSpPr>
          <p:spPr bwMode="auto">
            <a:xfrm>
              <a:off x="4876727" y="3633788"/>
              <a:ext cx="431873" cy="22237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2" name="Straight Connector 415">
              <a:extLst>
                <a:ext uri="{FF2B5EF4-FFF2-40B4-BE49-F238E27FC236}">
                  <a16:creationId xmlns:a16="http://schemas.microsoft.com/office/drawing/2014/main" id="{E5879C3B-C51B-F044-AB12-0AC49119D6A9}"/>
                </a:ext>
              </a:extLst>
            </p:cNvPr>
            <p:cNvCxnSpPr>
              <a:cxnSpLocks noChangeShapeType="1"/>
              <a:endCxn id="212436" idx="0"/>
            </p:cNvCxnSpPr>
            <p:nvPr/>
          </p:nvCxnSpPr>
          <p:spPr bwMode="auto">
            <a:xfrm flipH="1">
              <a:off x="2406650" y="3753813"/>
              <a:ext cx="282556" cy="51109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3" name="Straight Connector 523">
              <a:extLst>
                <a:ext uri="{FF2B5EF4-FFF2-40B4-BE49-F238E27FC236}">
                  <a16:creationId xmlns:a16="http://schemas.microsoft.com/office/drawing/2014/main" id="{38228BDF-4479-0A49-B534-DBFBE9AC9F97}"/>
                </a:ext>
              </a:extLst>
            </p:cNvPr>
            <p:cNvCxnSpPr>
              <a:cxnSpLocks noChangeShapeType="1"/>
              <a:stCxn id="212399" idx="0"/>
            </p:cNvCxnSpPr>
            <p:nvPr/>
          </p:nvCxnSpPr>
          <p:spPr bwMode="auto">
            <a:xfrm flipV="1">
              <a:off x="4307761" y="4626483"/>
              <a:ext cx="844015" cy="3042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374" name="Oval 6">
              <a:extLst>
                <a:ext uri="{FF2B5EF4-FFF2-40B4-BE49-F238E27FC236}">
                  <a16:creationId xmlns:a16="http://schemas.microsoft.com/office/drawing/2014/main" id="{E8F4E564-B0C5-094F-B054-D95E2EB4D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100" y="5359400"/>
              <a:ext cx="2044700" cy="381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2375" name="Oval 517">
              <a:extLst>
                <a:ext uri="{FF2B5EF4-FFF2-40B4-BE49-F238E27FC236}">
                  <a16:creationId xmlns:a16="http://schemas.microsoft.com/office/drawing/2014/main" id="{3E941375-17AE-A444-BC58-27E4F58BCB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67569" y="3736182"/>
              <a:ext cx="1252537" cy="381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212376" name="Straight Connector 39941">
              <a:extLst>
                <a:ext uri="{FF2B5EF4-FFF2-40B4-BE49-F238E27FC236}">
                  <a16:creationId xmlns:a16="http://schemas.microsoft.com/office/drawing/2014/main" id="{88CB59FF-B4E1-3045-B6B9-87E198A0A2F4}"/>
                </a:ext>
              </a:extLst>
            </p:cNvPr>
            <p:cNvCxnSpPr>
              <a:cxnSpLocks noChangeShapeType="1"/>
              <a:stCxn id="212375" idx="0"/>
              <a:endCxn id="212464" idx="0"/>
            </p:cNvCxnSpPr>
            <p:nvPr/>
          </p:nvCxnSpPr>
          <p:spPr bwMode="auto">
            <a:xfrm flipV="1">
              <a:off x="1684338" y="3654425"/>
              <a:ext cx="758825" cy="2730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77" name="Straight Connector 524">
              <a:extLst>
                <a:ext uri="{FF2B5EF4-FFF2-40B4-BE49-F238E27FC236}">
                  <a16:creationId xmlns:a16="http://schemas.microsoft.com/office/drawing/2014/main" id="{54823C0A-DE8A-3A46-9135-EC29ADC3944E}"/>
                </a:ext>
              </a:extLst>
            </p:cNvPr>
            <p:cNvCxnSpPr>
              <a:cxnSpLocks noChangeShapeType="1"/>
              <a:endCxn id="212438" idx="1"/>
            </p:cNvCxnSpPr>
            <p:nvPr/>
          </p:nvCxnSpPr>
          <p:spPr bwMode="auto">
            <a:xfrm>
              <a:off x="1685925" y="4111625"/>
              <a:ext cx="466725" cy="26987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1973" name="Group 418">
            <a:extLst>
              <a:ext uri="{FF2B5EF4-FFF2-40B4-BE49-F238E27FC236}">
                <a16:creationId xmlns:a16="http://schemas.microsoft.com/office/drawing/2014/main" id="{64878C9C-88A7-1B45-89D7-909D79798F1A}"/>
              </a:ext>
            </a:extLst>
          </p:cNvPr>
          <p:cNvGrpSpPr>
            <a:grpSpLocks/>
          </p:cNvGrpSpPr>
          <p:nvPr/>
        </p:nvGrpSpPr>
        <p:grpSpPr bwMode="auto">
          <a:xfrm>
            <a:off x="1963738" y="4827588"/>
            <a:ext cx="874712" cy="506412"/>
            <a:chOff x="2889" y="1631"/>
            <a:chExt cx="980" cy="743"/>
          </a:xfrm>
        </p:grpSpPr>
        <p:sp>
          <p:nvSpPr>
            <p:cNvPr id="212304" name="Rectangle 419">
              <a:extLst>
                <a:ext uri="{FF2B5EF4-FFF2-40B4-BE49-F238E27FC236}">
                  <a16:creationId xmlns:a16="http://schemas.microsoft.com/office/drawing/2014/main" id="{33B94C50-17C9-004C-8B35-6F999C043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35249" name="AutoShape 420">
              <a:extLst>
                <a:ext uri="{FF2B5EF4-FFF2-40B4-BE49-F238E27FC236}">
                  <a16:creationId xmlns:a16="http://schemas.microsoft.com/office/drawing/2014/main" id="{2546187A-576B-DE46-A64B-440FC4856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4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11974" name="Line 424">
            <a:extLst>
              <a:ext uri="{FF2B5EF4-FFF2-40B4-BE49-F238E27FC236}">
                <a16:creationId xmlns:a16="http://schemas.microsoft.com/office/drawing/2014/main" id="{2ADD125E-0DE3-4D46-882E-73961DE431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1" y="5280026"/>
            <a:ext cx="14446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AA6B4B-E4A2-4841-8AC1-82CFF7FBD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026" y="1906929"/>
            <a:ext cx="10535957" cy="1306512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subscriber requests content, service provider returns manifest</a:t>
            </a:r>
          </a:p>
        </p:txBody>
      </p:sp>
      <p:sp>
        <p:nvSpPr>
          <p:cNvPr id="673" name="Title 1">
            <a:extLst>
              <a:ext uri="{FF2B5EF4-FFF2-40B4-BE49-F238E27FC236}">
                <a16:creationId xmlns:a16="http://schemas.microsoft.com/office/drawing/2014/main" id="{21721E23-9F57-904C-BFCA-C4CD4A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0F460B63-6ED8-F347-BBCA-6234C05E84AA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5776913"/>
            <a:ext cx="349250" cy="679450"/>
            <a:chOff x="7923189" y="2486664"/>
            <a:chExt cx="360377" cy="884585"/>
          </a:xfrm>
        </p:grpSpPr>
        <p:pic>
          <p:nvPicPr>
            <p:cNvPr id="212270" name="Picture 3">
              <a:extLst>
                <a:ext uri="{FF2B5EF4-FFF2-40B4-BE49-F238E27FC236}">
                  <a16:creationId xmlns:a16="http://schemas.microsoft.com/office/drawing/2014/main" id="{C6D635F6-BB30-AA4D-BE52-460EABB84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271" name="Group 950">
              <a:extLst>
                <a:ext uri="{FF2B5EF4-FFF2-40B4-BE49-F238E27FC236}">
                  <a16:creationId xmlns:a16="http://schemas.microsoft.com/office/drawing/2014/main" id="{59A02A58-675C-9B46-A67F-C1008EA98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272" name="Freeform 951">
                <a:extLst>
                  <a:ext uri="{FF2B5EF4-FFF2-40B4-BE49-F238E27FC236}">
                    <a16:creationId xmlns:a16="http://schemas.microsoft.com/office/drawing/2014/main" id="{DB6BE476-FB59-564D-A7CD-F63CB4F03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3" name="Rectangle 952">
                <a:extLst>
                  <a:ext uri="{FF2B5EF4-FFF2-40B4-BE49-F238E27FC236}">
                    <a16:creationId xmlns:a16="http://schemas.microsoft.com/office/drawing/2014/main" id="{97AAE496-AF52-7646-BE1B-C5175383B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4" name="Freeform 953">
                <a:extLst>
                  <a:ext uri="{FF2B5EF4-FFF2-40B4-BE49-F238E27FC236}">
                    <a16:creationId xmlns:a16="http://schemas.microsoft.com/office/drawing/2014/main" id="{78FEEF1E-CBB8-154D-9E0A-4C30741DF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5" name="Freeform 954">
                <a:extLst>
                  <a:ext uri="{FF2B5EF4-FFF2-40B4-BE49-F238E27FC236}">
                    <a16:creationId xmlns:a16="http://schemas.microsoft.com/office/drawing/2014/main" id="{064546A9-BF2A-C14D-B11A-3FF7F8D60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76" name="Rectangle 955">
                <a:extLst>
                  <a:ext uri="{FF2B5EF4-FFF2-40B4-BE49-F238E27FC236}">
                    <a16:creationId xmlns:a16="http://schemas.microsoft.com/office/drawing/2014/main" id="{A14329CB-23B1-7B4E-8E21-1EBE2CA8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77" name="Group 956">
                <a:extLst>
                  <a:ext uri="{FF2B5EF4-FFF2-40B4-BE49-F238E27FC236}">
                    <a16:creationId xmlns:a16="http://schemas.microsoft.com/office/drawing/2014/main" id="{ABBB6008-BA37-504A-BF1C-773E127FD1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302" name="AutoShape 957">
                  <a:extLst>
                    <a:ext uri="{FF2B5EF4-FFF2-40B4-BE49-F238E27FC236}">
                      <a16:creationId xmlns:a16="http://schemas.microsoft.com/office/drawing/2014/main" id="{BBAE6B6F-A278-9C4B-9012-71D473E84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03" name="AutoShape 958">
                  <a:extLst>
                    <a:ext uri="{FF2B5EF4-FFF2-40B4-BE49-F238E27FC236}">
                      <a16:creationId xmlns:a16="http://schemas.microsoft.com/office/drawing/2014/main" id="{D5A328A7-1DE3-2945-A17E-0EFC3C10C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78" name="Rectangle 959">
                <a:extLst>
                  <a:ext uri="{FF2B5EF4-FFF2-40B4-BE49-F238E27FC236}">
                    <a16:creationId xmlns:a16="http://schemas.microsoft.com/office/drawing/2014/main" id="{E94A5BB5-420E-DC4D-9F7A-0609BE927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79" name="Group 960">
                <a:extLst>
                  <a:ext uri="{FF2B5EF4-FFF2-40B4-BE49-F238E27FC236}">
                    <a16:creationId xmlns:a16="http://schemas.microsoft.com/office/drawing/2014/main" id="{3D4E0B35-7745-E646-B62C-A5C8F87D5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300" name="AutoShape 961">
                  <a:extLst>
                    <a:ext uri="{FF2B5EF4-FFF2-40B4-BE49-F238E27FC236}">
                      <a16:creationId xmlns:a16="http://schemas.microsoft.com/office/drawing/2014/main" id="{8FC74A8B-A6FF-B244-8B1B-563D2AB45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301" name="AutoShape 962">
                  <a:extLst>
                    <a:ext uri="{FF2B5EF4-FFF2-40B4-BE49-F238E27FC236}">
                      <a16:creationId xmlns:a16="http://schemas.microsoft.com/office/drawing/2014/main" id="{C7F8F30F-76CD-9F4D-89A1-5C6AA373A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80" name="Rectangle 963">
                <a:extLst>
                  <a:ext uri="{FF2B5EF4-FFF2-40B4-BE49-F238E27FC236}">
                    <a16:creationId xmlns:a16="http://schemas.microsoft.com/office/drawing/2014/main" id="{54329010-4880-A040-AD13-FB0ED9120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1" name="Rectangle 964">
                <a:extLst>
                  <a:ext uri="{FF2B5EF4-FFF2-40B4-BE49-F238E27FC236}">
                    <a16:creationId xmlns:a16="http://schemas.microsoft.com/office/drawing/2014/main" id="{F146D8E2-272F-AD4F-9647-0F00A3C6C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82" name="Group 965">
                <a:extLst>
                  <a:ext uri="{FF2B5EF4-FFF2-40B4-BE49-F238E27FC236}">
                    <a16:creationId xmlns:a16="http://schemas.microsoft.com/office/drawing/2014/main" id="{49F50C06-AA65-234D-A544-F6D40F37DA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298" name="AutoShape 966">
                  <a:extLst>
                    <a:ext uri="{FF2B5EF4-FFF2-40B4-BE49-F238E27FC236}">
                      <a16:creationId xmlns:a16="http://schemas.microsoft.com/office/drawing/2014/main" id="{34251BE9-6C6E-D04E-82DB-F51792556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99" name="AutoShape 967">
                  <a:extLst>
                    <a:ext uri="{FF2B5EF4-FFF2-40B4-BE49-F238E27FC236}">
                      <a16:creationId xmlns:a16="http://schemas.microsoft.com/office/drawing/2014/main" id="{9D9A0088-82D8-4746-A7D1-565EE50033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83" name="Freeform 968">
                <a:extLst>
                  <a:ext uri="{FF2B5EF4-FFF2-40B4-BE49-F238E27FC236}">
                    <a16:creationId xmlns:a16="http://schemas.microsoft.com/office/drawing/2014/main" id="{03A5D088-1D4E-204F-A05A-E1A04117E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84" name="Group 969">
                <a:extLst>
                  <a:ext uri="{FF2B5EF4-FFF2-40B4-BE49-F238E27FC236}">
                    <a16:creationId xmlns:a16="http://schemas.microsoft.com/office/drawing/2014/main" id="{45751AFB-3CB8-E54E-A420-3ACBD2CD8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296" name="AutoShape 970">
                  <a:extLst>
                    <a:ext uri="{FF2B5EF4-FFF2-40B4-BE49-F238E27FC236}">
                      <a16:creationId xmlns:a16="http://schemas.microsoft.com/office/drawing/2014/main" id="{4879D096-1F5A-AB4B-8699-DC85555DF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97" name="AutoShape 971">
                  <a:extLst>
                    <a:ext uri="{FF2B5EF4-FFF2-40B4-BE49-F238E27FC236}">
                      <a16:creationId xmlns:a16="http://schemas.microsoft.com/office/drawing/2014/main" id="{2020F25C-85BE-E041-A122-B889A1FC7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85" name="Rectangle 972">
                <a:extLst>
                  <a:ext uri="{FF2B5EF4-FFF2-40B4-BE49-F238E27FC236}">
                    <a16:creationId xmlns:a16="http://schemas.microsoft.com/office/drawing/2014/main" id="{51EEB386-9A5D-8143-9E96-9E2A9E93C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6" name="Freeform 973">
                <a:extLst>
                  <a:ext uri="{FF2B5EF4-FFF2-40B4-BE49-F238E27FC236}">
                    <a16:creationId xmlns:a16="http://schemas.microsoft.com/office/drawing/2014/main" id="{0B1578A9-2AA4-BD43-968E-863FA89B7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7" name="Freeform 974">
                <a:extLst>
                  <a:ext uri="{FF2B5EF4-FFF2-40B4-BE49-F238E27FC236}">
                    <a16:creationId xmlns:a16="http://schemas.microsoft.com/office/drawing/2014/main" id="{0D66B690-4369-6843-AC31-6837F93D4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8" name="Oval 975">
                <a:extLst>
                  <a:ext uri="{FF2B5EF4-FFF2-40B4-BE49-F238E27FC236}">
                    <a16:creationId xmlns:a16="http://schemas.microsoft.com/office/drawing/2014/main" id="{EA324AF1-34AF-944A-B93E-B7199E644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89" name="Freeform 976">
                <a:extLst>
                  <a:ext uri="{FF2B5EF4-FFF2-40B4-BE49-F238E27FC236}">
                    <a16:creationId xmlns:a16="http://schemas.microsoft.com/office/drawing/2014/main" id="{10570BA8-EB42-3F43-AEF6-B1A43EC38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0" name="AutoShape 977">
                <a:extLst>
                  <a:ext uri="{FF2B5EF4-FFF2-40B4-BE49-F238E27FC236}">
                    <a16:creationId xmlns:a16="http://schemas.microsoft.com/office/drawing/2014/main" id="{A02D527D-524E-5148-9599-FEFBEDBB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1" name="AutoShape 978">
                <a:extLst>
                  <a:ext uri="{FF2B5EF4-FFF2-40B4-BE49-F238E27FC236}">
                    <a16:creationId xmlns:a16="http://schemas.microsoft.com/office/drawing/2014/main" id="{62A7C374-701B-C84E-8D0A-330805A21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2" name="Oval 979">
                <a:extLst>
                  <a:ext uri="{FF2B5EF4-FFF2-40B4-BE49-F238E27FC236}">
                    <a16:creationId xmlns:a16="http://schemas.microsoft.com/office/drawing/2014/main" id="{641B2959-5FF9-8242-8CA2-86E1B7EF1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3" name="Oval 980">
                <a:extLst>
                  <a:ext uri="{FF2B5EF4-FFF2-40B4-BE49-F238E27FC236}">
                    <a16:creationId xmlns:a16="http://schemas.microsoft.com/office/drawing/2014/main" id="{DF26E7E9-F21E-5042-88DE-2D51E4D2A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4" name="Oval 981">
                <a:extLst>
                  <a:ext uri="{FF2B5EF4-FFF2-40B4-BE49-F238E27FC236}">
                    <a16:creationId xmlns:a16="http://schemas.microsoft.com/office/drawing/2014/main" id="{E0268560-5AEC-064D-8B59-F87E954E8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95" name="Rectangle 982">
                <a:extLst>
                  <a:ext uri="{FF2B5EF4-FFF2-40B4-BE49-F238E27FC236}">
                    <a16:creationId xmlns:a16="http://schemas.microsoft.com/office/drawing/2014/main" id="{902ABD3D-7CF5-C146-88D3-3E605B61B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FD173FB9-420D-9E49-8542-9E15A51B5B09}"/>
              </a:ext>
            </a:extLst>
          </p:cNvPr>
          <p:cNvGrpSpPr>
            <a:grpSpLocks/>
          </p:cNvGrpSpPr>
          <p:nvPr/>
        </p:nvGrpSpPr>
        <p:grpSpPr bwMode="auto">
          <a:xfrm>
            <a:off x="5911851" y="3556000"/>
            <a:ext cx="347663" cy="679450"/>
            <a:chOff x="7923189" y="2486664"/>
            <a:chExt cx="360377" cy="884585"/>
          </a:xfrm>
        </p:grpSpPr>
        <p:pic>
          <p:nvPicPr>
            <p:cNvPr id="212236" name="Picture 3">
              <a:extLst>
                <a:ext uri="{FF2B5EF4-FFF2-40B4-BE49-F238E27FC236}">
                  <a16:creationId xmlns:a16="http://schemas.microsoft.com/office/drawing/2014/main" id="{90425795-A848-3A47-92DB-4B71A439E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237" name="Group 950">
              <a:extLst>
                <a:ext uri="{FF2B5EF4-FFF2-40B4-BE49-F238E27FC236}">
                  <a16:creationId xmlns:a16="http://schemas.microsoft.com/office/drawing/2014/main" id="{7B27B3BB-E951-9C4A-930D-20B82F341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238" name="Freeform 951">
                <a:extLst>
                  <a:ext uri="{FF2B5EF4-FFF2-40B4-BE49-F238E27FC236}">
                    <a16:creationId xmlns:a16="http://schemas.microsoft.com/office/drawing/2014/main" id="{5033C289-EBE7-F848-A6AE-24C3C3AB1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39" name="Rectangle 952">
                <a:extLst>
                  <a:ext uri="{FF2B5EF4-FFF2-40B4-BE49-F238E27FC236}">
                    <a16:creationId xmlns:a16="http://schemas.microsoft.com/office/drawing/2014/main" id="{77C6B579-50BF-3B4F-A9D7-6554742C2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0" name="Freeform 953">
                <a:extLst>
                  <a:ext uri="{FF2B5EF4-FFF2-40B4-BE49-F238E27FC236}">
                    <a16:creationId xmlns:a16="http://schemas.microsoft.com/office/drawing/2014/main" id="{FF2FDFD9-CD89-314D-B9A1-9F93F6EF0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1" name="Freeform 954">
                <a:extLst>
                  <a:ext uri="{FF2B5EF4-FFF2-40B4-BE49-F238E27FC236}">
                    <a16:creationId xmlns:a16="http://schemas.microsoft.com/office/drawing/2014/main" id="{2A85F77C-9CD7-1340-B6C7-E191256EF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2" name="Rectangle 955">
                <a:extLst>
                  <a:ext uri="{FF2B5EF4-FFF2-40B4-BE49-F238E27FC236}">
                    <a16:creationId xmlns:a16="http://schemas.microsoft.com/office/drawing/2014/main" id="{B001DC54-DB13-4B42-8FE5-F8CB8979B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43" name="Group 956">
                <a:extLst>
                  <a:ext uri="{FF2B5EF4-FFF2-40B4-BE49-F238E27FC236}">
                    <a16:creationId xmlns:a16="http://schemas.microsoft.com/office/drawing/2014/main" id="{F307D979-FCCD-E64A-947D-6475D5D531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268" name="AutoShape 957">
                  <a:extLst>
                    <a:ext uri="{FF2B5EF4-FFF2-40B4-BE49-F238E27FC236}">
                      <a16:creationId xmlns:a16="http://schemas.microsoft.com/office/drawing/2014/main" id="{283264BF-AD70-D540-9407-216C36471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9" name="AutoShape 958">
                  <a:extLst>
                    <a:ext uri="{FF2B5EF4-FFF2-40B4-BE49-F238E27FC236}">
                      <a16:creationId xmlns:a16="http://schemas.microsoft.com/office/drawing/2014/main" id="{DCC2AABB-6D70-B348-A2EA-B6234E7A9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44" name="Rectangle 959">
                <a:extLst>
                  <a:ext uri="{FF2B5EF4-FFF2-40B4-BE49-F238E27FC236}">
                    <a16:creationId xmlns:a16="http://schemas.microsoft.com/office/drawing/2014/main" id="{07023E65-53C3-0540-B684-1268D0C08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45" name="Group 960">
                <a:extLst>
                  <a:ext uri="{FF2B5EF4-FFF2-40B4-BE49-F238E27FC236}">
                    <a16:creationId xmlns:a16="http://schemas.microsoft.com/office/drawing/2014/main" id="{0122A50B-D2CA-7D4E-A10A-A1D62BC5F6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266" name="AutoShape 961">
                  <a:extLst>
                    <a:ext uri="{FF2B5EF4-FFF2-40B4-BE49-F238E27FC236}">
                      <a16:creationId xmlns:a16="http://schemas.microsoft.com/office/drawing/2014/main" id="{B6781CF3-69CF-0F44-A5BE-A0BAE8C18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7" name="AutoShape 962">
                  <a:extLst>
                    <a:ext uri="{FF2B5EF4-FFF2-40B4-BE49-F238E27FC236}">
                      <a16:creationId xmlns:a16="http://schemas.microsoft.com/office/drawing/2014/main" id="{969E0336-AAFA-7A4F-BA7F-D3F8604DE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46" name="Rectangle 963">
                <a:extLst>
                  <a:ext uri="{FF2B5EF4-FFF2-40B4-BE49-F238E27FC236}">
                    <a16:creationId xmlns:a16="http://schemas.microsoft.com/office/drawing/2014/main" id="{4D89ED35-E659-664A-B10E-59BABA71A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47" name="Rectangle 964">
                <a:extLst>
                  <a:ext uri="{FF2B5EF4-FFF2-40B4-BE49-F238E27FC236}">
                    <a16:creationId xmlns:a16="http://schemas.microsoft.com/office/drawing/2014/main" id="{5EF7E283-572F-1F46-9FE8-78C8353E0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48" name="Group 965">
                <a:extLst>
                  <a:ext uri="{FF2B5EF4-FFF2-40B4-BE49-F238E27FC236}">
                    <a16:creationId xmlns:a16="http://schemas.microsoft.com/office/drawing/2014/main" id="{E00FE29F-6519-8D48-A0C8-DD298702A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264" name="AutoShape 966">
                  <a:extLst>
                    <a:ext uri="{FF2B5EF4-FFF2-40B4-BE49-F238E27FC236}">
                      <a16:creationId xmlns:a16="http://schemas.microsoft.com/office/drawing/2014/main" id="{EA079B44-83A2-FA4D-9076-317C7FFED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5" name="AutoShape 967">
                  <a:extLst>
                    <a:ext uri="{FF2B5EF4-FFF2-40B4-BE49-F238E27FC236}">
                      <a16:creationId xmlns:a16="http://schemas.microsoft.com/office/drawing/2014/main" id="{8C117DA6-5F38-3041-B5DB-50F0F1014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49" name="Freeform 968">
                <a:extLst>
                  <a:ext uri="{FF2B5EF4-FFF2-40B4-BE49-F238E27FC236}">
                    <a16:creationId xmlns:a16="http://schemas.microsoft.com/office/drawing/2014/main" id="{0CC5EDB9-BF34-0249-A545-5721A8460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50" name="Group 969">
                <a:extLst>
                  <a:ext uri="{FF2B5EF4-FFF2-40B4-BE49-F238E27FC236}">
                    <a16:creationId xmlns:a16="http://schemas.microsoft.com/office/drawing/2014/main" id="{6E1330CB-ECAA-1B49-ACA9-C508640CD4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262" name="AutoShape 970">
                  <a:extLst>
                    <a:ext uri="{FF2B5EF4-FFF2-40B4-BE49-F238E27FC236}">
                      <a16:creationId xmlns:a16="http://schemas.microsoft.com/office/drawing/2014/main" id="{C6558777-A4A1-C646-8E74-917A3274C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63" name="AutoShape 971">
                  <a:extLst>
                    <a:ext uri="{FF2B5EF4-FFF2-40B4-BE49-F238E27FC236}">
                      <a16:creationId xmlns:a16="http://schemas.microsoft.com/office/drawing/2014/main" id="{6DCCB63F-4676-FA47-B3AD-6CC1AEA10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51" name="Rectangle 972">
                <a:extLst>
                  <a:ext uri="{FF2B5EF4-FFF2-40B4-BE49-F238E27FC236}">
                    <a16:creationId xmlns:a16="http://schemas.microsoft.com/office/drawing/2014/main" id="{8C0E6A33-5A00-3140-A409-5527D4414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2" name="Freeform 973">
                <a:extLst>
                  <a:ext uri="{FF2B5EF4-FFF2-40B4-BE49-F238E27FC236}">
                    <a16:creationId xmlns:a16="http://schemas.microsoft.com/office/drawing/2014/main" id="{55371F00-39A2-7C47-81C6-A2FE626C9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3" name="Freeform 974">
                <a:extLst>
                  <a:ext uri="{FF2B5EF4-FFF2-40B4-BE49-F238E27FC236}">
                    <a16:creationId xmlns:a16="http://schemas.microsoft.com/office/drawing/2014/main" id="{B7196671-27D9-0047-BDD1-2B6410E40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4" name="Oval 975">
                <a:extLst>
                  <a:ext uri="{FF2B5EF4-FFF2-40B4-BE49-F238E27FC236}">
                    <a16:creationId xmlns:a16="http://schemas.microsoft.com/office/drawing/2014/main" id="{EFC22A25-5441-8F4F-BDA4-0DE691080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5" name="Freeform 976">
                <a:extLst>
                  <a:ext uri="{FF2B5EF4-FFF2-40B4-BE49-F238E27FC236}">
                    <a16:creationId xmlns:a16="http://schemas.microsoft.com/office/drawing/2014/main" id="{4826D924-9056-EA4B-A7A3-D23BC1DEB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6" name="AutoShape 977">
                <a:extLst>
                  <a:ext uri="{FF2B5EF4-FFF2-40B4-BE49-F238E27FC236}">
                    <a16:creationId xmlns:a16="http://schemas.microsoft.com/office/drawing/2014/main" id="{520B3BCF-295E-094B-8D59-AFBB8842A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7" name="AutoShape 978">
                <a:extLst>
                  <a:ext uri="{FF2B5EF4-FFF2-40B4-BE49-F238E27FC236}">
                    <a16:creationId xmlns:a16="http://schemas.microsoft.com/office/drawing/2014/main" id="{6D12D94D-F27B-0E4A-9F7C-D6E95D960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8" name="Oval 979">
                <a:extLst>
                  <a:ext uri="{FF2B5EF4-FFF2-40B4-BE49-F238E27FC236}">
                    <a16:creationId xmlns:a16="http://schemas.microsoft.com/office/drawing/2014/main" id="{807B1B62-B16D-8D4B-8BD9-5DF1512A8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59" name="Oval 980">
                <a:extLst>
                  <a:ext uri="{FF2B5EF4-FFF2-40B4-BE49-F238E27FC236}">
                    <a16:creationId xmlns:a16="http://schemas.microsoft.com/office/drawing/2014/main" id="{ADE21467-D624-904E-838D-70813E94C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60" name="Oval 981">
                <a:extLst>
                  <a:ext uri="{FF2B5EF4-FFF2-40B4-BE49-F238E27FC236}">
                    <a16:creationId xmlns:a16="http://schemas.microsoft.com/office/drawing/2014/main" id="{BCA56903-72E4-7C4E-9D04-96A1C7CA7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61" name="Rectangle 982">
                <a:extLst>
                  <a:ext uri="{FF2B5EF4-FFF2-40B4-BE49-F238E27FC236}">
                    <a16:creationId xmlns:a16="http://schemas.microsoft.com/office/drawing/2014/main" id="{BC789B8C-4E82-B640-9321-FB2652EB2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B67E4C73-2DDE-0644-8B08-03343E467221}"/>
              </a:ext>
            </a:extLst>
          </p:cNvPr>
          <p:cNvGrpSpPr>
            <a:grpSpLocks/>
          </p:cNvGrpSpPr>
          <p:nvPr/>
        </p:nvGrpSpPr>
        <p:grpSpPr bwMode="auto">
          <a:xfrm>
            <a:off x="6608763" y="5611814"/>
            <a:ext cx="347662" cy="681037"/>
            <a:chOff x="7923189" y="2486664"/>
            <a:chExt cx="360377" cy="884585"/>
          </a:xfrm>
        </p:grpSpPr>
        <p:pic>
          <p:nvPicPr>
            <p:cNvPr id="212202" name="Picture 3">
              <a:extLst>
                <a:ext uri="{FF2B5EF4-FFF2-40B4-BE49-F238E27FC236}">
                  <a16:creationId xmlns:a16="http://schemas.microsoft.com/office/drawing/2014/main" id="{6BE77C42-6E06-D245-9F37-1EF256CCB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203" name="Group 950">
              <a:extLst>
                <a:ext uri="{FF2B5EF4-FFF2-40B4-BE49-F238E27FC236}">
                  <a16:creationId xmlns:a16="http://schemas.microsoft.com/office/drawing/2014/main" id="{2D8EE99D-8E17-8845-94FD-64E4F9757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204" name="Freeform 951">
                <a:extLst>
                  <a:ext uri="{FF2B5EF4-FFF2-40B4-BE49-F238E27FC236}">
                    <a16:creationId xmlns:a16="http://schemas.microsoft.com/office/drawing/2014/main" id="{6F3FE0D4-A2DA-D34C-A4AD-632E7C043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5" name="Rectangle 952">
                <a:extLst>
                  <a:ext uri="{FF2B5EF4-FFF2-40B4-BE49-F238E27FC236}">
                    <a16:creationId xmlns:a16="http://schemas.microsoft.com/office/drawing/2014/main" id="{9B968662-8399-C947-A725-3C2079D1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6" name="Freeform 953">
                <a:extLst>
                  <a:ext uri="{FF2B5EF4-FFF2-40B4-BE49-F238E27FC236}">
                    <a16:creationId xmlns:a16="http://schemas.microsoft.com/office/drawing/2014/main" id="{6FF771FD-7D10-FE46-814D-5741EB171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7" name="Freeform 954">
                <a:extLst>
                  <a:ext uri="{FF2B5EF4-FFF2-40B4-BE49-F238E27FC236}">
                    <a16:creationId xmlns:a16="http://schemas.microsoft.com/office/drawing/2014/main" id="{47B7976F-E40D-504C-9923-5650F7F5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08" name="Rectangle 955">
                <a:extLst>
                  <a:ext uri="{FF2B5EF4-FFF2-40B4-BE49-F238E27FC236}">
                    <a16:creationId xmlns:a16="http://schemas.microsoft.com/office/drawing/2014/main" id="{D61E8183-E04F-F349-944A-852A5E098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09" name="Group 956">
                <a:extLst>
                  <a:ext uri="{FF2B5EF4-FFF2-40B4-BE49-F238E27FC236}">
                    <a16:creationId xmlns:a16="http://schemas.microsoft.com/office/drawing/2014/main" id="{05AC9BA8-A48D-914F-8353-9911B2724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234" name="AutoShape 957">
                  <a:extLst>
                    <a:ext uri="{FF2B5EF4-FFF2-40B4-BE49-F238E27FC236}">
                      <a16:creationId xmlns:a16="http://schemas.microsoft.com/office/drawing/2014/main" id="{3F913976-31DA-6747-B323-80805A82D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35" name="AutoShape 958">
                  <a:extLst>
                    <a:ext uri="{FF2B5EF4-FFF2-40B4-BE49-F238E27FC236}">
                      <a16:creationId xmlns:a16="http://schemas.microsoft.com/office/drawing/2014/main" id="{268B330D-5EC4-4F41-A9C9-73694EE3B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0" name="Rectangle 959">
                <a:extLst>
                  <a:ext uri="{FF2B5EF4-FFF2-40B4-BE49-F238E27FC236}">
                    <a16:creationId xmlns:a16="http://schemas.microsoft.com/office/drawing/2014/main" id="{F126082E-80A4-F148-B67A-5F8B0C9C9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11" name="Group 960">
                <a:extLst>
                  <a:ext uri="{FF2B5EF4-FFF2-40B4-BE49-F238E27FC236}">
                    <a16:creationId xmlns:a16="http://schemas.microsoft.com/office/drawing/2014/main" id="{F4E60FF0-40E9-0743-8AB9-132F35646F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232" name="AutoShape 961">
                  <a:extLst>
                    <a:ext uri="{FF2B5EF4-FFF2-40B4-BE49-F238E27FC236}">
                      <a16:creationId xmlns:a16="http://schemas.microsoft.com/office/drawing/2014/main" id="{5D38D0E1-95B8-7644-916C-223FF4B01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33" name="AutoShape 962">
                  <a:extLst>
                    <a:ext uri="{FF2B5EF4-FFF2-40B4-BE49-F238E27FC236}">
                      <a16:creationId xmlns:a16="http://schemas.microsoft.com/office/drawing/2014/main" id="{228AF174-642C-DA45-8700-9B23D5A60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2" name="Rectangle 963">
                <a:extLst>
                  <a:ext uri="{FF2B5EF4-FFF2-40B4-BE49-F238E27FC236}">
                    <a16:creationId xmlns:a16="http://schemas.microsoft.com/office/drawing/2014/main" id="{CF598B88-9E11-634B-8D65-DC6DF3DBC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13" name="Rectangle 964">
                <a:extLst>
                  <a:ext uri="{FF2B5EF4-FFF2-40B4-BE49-F238E27FC236}">
                    <a16:creationId xmlns:a16="http://schemas.microsoft.com/office/drawing/2014/main" id="{3DAF1C69-3CE3-2C41-BA83-14BA52052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14" name="Group 965">
                <a:extLst>
                  <a:ext uri="{FF2B5EF4-FFF2-40B4-BE49-F238E27FC236}">
                    <a16:creationId xmlns:a16="http://schemas.microsoft.com/office/drawing/2014/main" id="{7B9A1861-AEA3-F045-AD80-7CE3F47B2E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230" name="AutoShape 966">
                  <a:extLst>
                    <a:ext uri="{FF2B5EF4-FFF2-40B4-BE49-F238E27FC236}">
                      <a16:creationId xmlns:a16="http://schemas.microsoft.com/office/drawing/2014/main" id="{B5264E03-832D-0442-AA60-A277EBB25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31" name="AutoShape 967">
                  <a:extLst>
                    <a:ext uri="{FF2B5EF4-FFF2-40B4-BE49-F238E27FC236}">
                      <a16:creationId xmlns:a16="http://schemas.microsoft.com/office/drawing/2014/main" id="{BC5DFBD9-986C-9546-8DFA-938688D9C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5" name="Freeform 968">
                <a:extLst>
                  <a:ext uri="{FF2B5EF4-FFF2-40B4-BE49-F238E27FC236}">
                    <a16:creationId xmlns:a16="http://schemas.microsoft.com/office/drawing/2014/main" id="{17C79002-8148-4349-81F7-D0445F6C5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216" name="Group 969">
                <a:extLst>
                  <a:ext uri="{FF2B5EF4-FFF2-40B4-BE49-F238E27FC236}">
                    <a16:creationId xmlns:a16="http://schemas.microsoft.com/office/drawing/2014/main" id="{BCA5C138-F65F-2545-ABFC-EC5A6979BC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228" name="AutoShape 970">
                  <a:extLst>
                    <a:ext uri="{FF2B5EF4-FFF2-40B4-BE49-F238E27FC236}">
                      <a16:creationId xmlns:a16="http://schemas.microsoft.com/office/drawing/2014/main" id="{A4C75F99-C790-654E-A3EF-2597B53BC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29" name="AutoShape 971">
                  <a:extLst>
                    <a:ext uri="{FF2B5EF4-FFF2-40B4-BE49-F238E27FC236}">
                      <a16:creationId xmlns:a16="http://schemas.microsoft.com/office/drawing/2014/main" id="{DC4E3392-CF09-9F4D-8083-86B7B49CE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217" name="Rectangle 972">
                <a:extLst>
                  <a:ext uri="{FF2B5EF4-FFF2-40B4-BE49-F238E27FC236}">
                    <a16:creationId xmlns:a16="http://schemas.microsoft.com/office/drawing/2014/main" id="{8AEF6CD3-3A6F-724B-ADAB-C671D489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18" name="Freeform 973">
                <a:extLst>
                  <a:ext uri="{FF2B5EF4-FFF2-40B4-BE49-F238E27FC236}">
                    <a16:creationId xmlns:a16="http://schemas.microsoft.com/office/drawing/2014/main" id="{9BBA2597-DB7B-AE46-A90F-87B6493FC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19" name="Freeform 974">
                <a:extLst>
                  <a:ext uri="{FF2B5EF4-FFF2-40B4-BE49-F238E27FC236}">
                    <a16:creationId xmlns:a16="http://schemas.microsoft.com/office/drawing/2014/main" id="{25FCD4A9-4884-DD44-A180-0BFA16E16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0" name="Oval 975">
                <a:extLst>
                  <a:ext uri="{FF2B5EF4-FFF2-40B4-BE49-F238E27FC236}">
                    <a16:creationId xmlns:a16="http://schemas.microsoft.com/office/drawing/2014/main" id="{E681610F-842C-3E44-8DBD-486A7E47D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1" name="Freeform 976">
                <a:extLst>
                  <a:ext uri="{FF2B5EF4-FFF2-40B4-BE49-F238E27FC236}">
                    <a16:creationId xmlns:a16="http://schemas.microsoft.com/office/drawing/2014/main" id="{9EEC1478-561A-DE4F-ADD8-E95A681EB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2" name="AutoShape 977">
                <a:extLst>
                  <a:ext uri="{FF2B5EF4-FFF2-40B4-BE49-F238E27FC236}">
                    <a16:creationId xmlns:a16="http://schemas.microsoft.com/office/drawing/2014/main" id="{D655FF6C-082E-CF4D-B0BC-6AE679FE0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3" name="AutoShape 978">
                <a:extLst>
                  <a:ext uri="{FF2B5EF4-FFF2-40B4-BE49-F238E27FC236}">
                    <a16:creationId xmlns:a16="http://schemas.microsoft.com/office/drawing/2014/main" id="{23BC460A-708D-1748-BBB0-A8F3360ED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4" name="Oval 979">
                <a:extLst>
                  <a:ext uri="{FF2B5EF4-FFF2-40B4-BE49-F238E27FC236}">
                    <a16:creationId xmlns:a16="http://schemas.microsoft.com/office/drawing/2014/main" id="{56D8CE25-AF6D-274E-83E8-370B8A28A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5" name="Oval 980">
                <a:extLst>
                  <a:ext uri="{FF2B5EF4-FFF2-40B4-BE49-F238E27FC236}">
                    <a16:creationId xmlns:a16="http://schemas.microsoft.com/office/drawing/2014/main" id="{A5B49612-4308-FD40-8B73-6D4D3A7C5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6" name="Oval 981">
                <a:extLst>
                  <a:ext uri="{FF2B5EF4-FFF2-40B4-BE49-F238E27FC236}">
                    <a16:creationId xmlns:a16="http://schemas.microsoft.com/office/drawing/2014/main" id="{BE2B8944-FFDF-6545-A30D-61506BE12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227" name="Rectangle 982">
                <a:extLst>
                  <a:ext uri="{FF2B5EF4-FFF2-40B4-BE49-F238E27FC236}">
                    <a16:creationId xmlns:a16="http://schemas.microsoft.com/office/drawing/2014/main" id="{7320C232-24CD-644E-AA66-E1EC4338B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898" name="Group 897">
            <a:extLst>
              <a:ext uri="{FF2B5EF4-FFF2-40B4-BE49-F238E27FC236}">
                <a16:creationId xmlns:a16="http://schemas.microsoft.com/office/drawing/2014/main" id="{598C6C67-F8C4-A042-A92C-2B94B91C364A}"/>
              </a:ext>
            </a:extLst>
          </p:cNvPr>
          <p:cNvGrpSpPr>
            <a:grpSpLocks/>
          </p:cNvGrpSpPr>
          <p:nvPr/>
        </p:nvGrpSpPr>
        <p:grpSpPr bwMode="auto">
          <a:xfrm>
            <a:off x="7591426" y="3829050"/>
            <a:ext cx="347663" cy="681038"/>
            <a:chOff x="7923189" y="2486664"/>
            <a:chExt cx="360377" cy="884585"/>
          </a:xfrm>
        </p:grpSpPr>
        <p:pic>
          <p:nvPicPr>
            <p:cNvPr id="212168" name="Picture 3">
              <a:extLst>
                <a:ext uri="{FF2B5EF4-FFF2-40B4-BE49-F238E27FC236}">
                  <a16:creationId xmlns:a16="http://schemas.microsoft.com/office/drawing/2014/main" id="{4811B01E-BE38-934F-86FF-4F6DAF8B7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169" name="Group 950">
              <a:extLst>
                <a:ext uri="{FF2B5EF4-FFF2-40B4-BE49-F238E27FC236}">
                  <a16:creationId xmlns:a16="http://schemas.microsoft.com/office/drawing/2014/main" id="{0AFCE7C2-7232-154A-8E71-844BC22B89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170" name="Freeform 951">
                <a:extLst>
                  <a:ext uri="{FF2B5EF4-FFF2-40B4-BE49-F238E27FC236}">
                    <a16:creationId xmlns:a16="http://schemas.microsoft.com/office/drawing/2014/main" id="{39714E75-C662-9640-8E8B-EF48CF2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1" name="Rectangle 952">
                <a:extLst>
                  <a:ext uri="{FF2B5EF4-FFF2-40B4-BE49-F238E27FC236}">
                    <a16:creationId xmlns:a16="http://schemas.microsoft.com/office/drawing/2014/main" id="{C10B9719-3E0A-294C-8D8E-31A4E02C0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2" name="Freeform 953">
                <a:extLst>
                  <a:ext uri="{FF2B5EF4-FFF2-40B4-BE49-F238E27FC236}">
                    <a16:creationId xmlns:a16="http://schemas.microsoft.com/office/drawing/2014/main" id="{EA1D806A-F3BB-AD4C-A7EA-E1F699CCB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3" name="Freeform 954">
                <a:extLst>
                  <a:ext uri="{FF2B5EF4-FFF2-40B4-BE49-F238E27FC236}">
                    <a16:creationId xmlns:a16="http://schemas.microsoft.com/office/drawing/2014/main" id="{209C3040-DFFE-2641-B3F6-A6040A3E9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4" name="Rectangle 955">
                <a:extLst>
                  <a:ext uri="{FF2B5EF4-FFF2-40B4-BE49-F238E27FC236}">
                    <a16:creationId xmlns:a16="http://schemas.microsoft.com/office/drawing/2014/main" id="{258645F2-B091-BE46-A175-384298581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75" name="Group 956">
                <a:extLst>
                  <a:ext uri="{FF2B5EF4-FFF2-40B4-BE49-F238E27FC236}">
                    <a16:creationId xmlns:a16="http://schemas.microsoft.com/office/drawing/2014/main" id="{500CBD05-0E32-7148-AC0F-508B79C36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200" name="AutoShape 957">
                  <a:extLst>
                    <a:ext uri="{FF2B5EF4-FFF2-40B4-BE49-F238E27FC236}">
                      <a16:creationId xmlns:a16="http://schemas.microsoft.com/office/drawing/2014/main" id="{D6E1CE8A-CD27-864E-BD7C-9FA86CA6C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201" name="AutoShape 958">
                  <a:extLst>
                    <a:ext uri="{FF2B5EF4-FFF2-40B4-BE49-F238E27FC236}">
                      <a16:creationId xmlns:a16="http://schemas.microsoft.com/office/drawing/2014/main" id="{631EEAAD-9EF2-1648-AD2A-A84D22BC5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76" name="Rectangle 959">
                <a:extLst>
                  <a:ext uri="{FF2B5EF4-FFF2-40B4-BE49-F238E27FC236}">
                    <a16:creationId xmlns:a16="http://schemas.microsoft.com/office/drawing/2014/main" id="{FED5732B-4C99-5E4F-99DA-07D855FE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77" name="Group 960">
                <a:extLst>
                  <a:ext uri="{FF2B5EF4-FFF2-40B4-BE49-F238E27FC236}">
                    <a16:creationId xmlns:a16="http://schemas.microsoft.com/office/drawing/2014/main" id="{34868CC0-C56E-CF45-A807-8A35936DF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198" name="AutoShape 961">
                  <a:extLst>
                    <a:ext uri="{FF2B5EF4-FFF2-40B4-BE49-F238E27FC236}">
                      <a16:creationId xmlns:a16="http://schemas.microsoft.com/office/drawing/2014/main" id="{8D2DB165-0043-0C4D-8CED-139DE529E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99" name="AutoShape 962">
                  <a:extLst>
                    <a:ext uri="{FF2B5EF4-FFF2-40B4-BE49-F238E27FC236}">
                      <a16:creationId xmlns:a16="http://schemas.microsoft.com/office/drawing/2014/main" id="{18927EE1-4ED6-C545-92EA-69A661ED6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78" name="Rectangle 963">
                <a:extLst>
                  <a:ext uri="{FF2B5EF4-FFF2-40B4-BE49-F238E27FC236}">
                    <a16:creationId xmlns:a16="http://schemas.microsoft.com/office/drawing/2014/main" id="{288D5BE5-BAD9-8C4A-A0D2-74549D638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79" name="Rectangle 964">
                <a:extLst>
                  <a:ext uri="{FF2B5EF4-FFF2-40B4-BE49-F238E27FC236}">
                    <a16:creationId xmlns:a16="http://schemas.microsoft.com/office/drawing/2014/main" id="{3664781E-2307-BA41-B3D4-74745B587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80" name="Group 965">
                <a:extLst>
                  <a:ext uri="{FF2B5EF4-FFF2-40B4-BE49-F238E27FC236}">
                    <a16:creationId xmlns:a16="http://schemas.microsoft.com/office/drawing/2014/main" id="{368937B0-7AA4-1F4A-99AF-EE23A1E3BE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196" name="AutoShape 966">
                  <a:extLst>
                    <a:ext uri="{FF2B5EF4-FFF2-40B4-BE49-F238E27FC236}">
                      <a16:creationId xmlns:a16="http://schemas.microsoft.com/office/drawing/2014/main" id="{9A01E07B-F452-0042-8749-AA6F9BF6C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97" name="AutoShape 967">
                  <a:extLst>
                    <a:ext uri="{FF2B5EF4-FFF2-40B4-BE49-F238E27FC236}">
                      <a16:creationId xmlns:a16="http://schemas.microsoft.com/office/drawing/2014/main" id="{86F022B9-0E4F-5E4D-BC55-48B091D24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81" name="Freeform 968">
                <a:extLst>
                  <a:ext uri="{FF2B5EF4-FFF2-40B4-BE49-F238E27FC236}">
                    <a16:creationId xmlns:a16="http://schemas.microsoft.com/office/drawing/2014/main" id="{B11B2A5F-302B-5541-A5DE-AD5D7B7C4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82" name="Group 969">
                <a:extLst>
                  <a:ext uri="{FF2B5EF4-FFF2-40B4-BE49-F238E27FC236}">
                    <a16:creationId xmlns:a16="http://schemas.microsoft.com/office/drawing/2014/main" id="{7FE8D8CA-4E8D-5142-84B2-6764BB308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194" name="AutoShape 970">
                  <a:extLst>
                    <a:ext uri="{FF2B5EF4-FFF2-40B4-BE49-F238E27FC236}">
                      <a16:creationId xmlns:a16="http://schemas.microsoft.com/office/drawing/2014/main" id="{A178714F-4081-7A47-88BA-AA5CE7D94D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95" name="AutoShape 971">
                  <a:extLst>
                    <a:ext uri="{FF2B5EF4-FFF2-40B4-BE49-F238E27FC236}">
                      <a16:creationId xmlns:a16="http://schemas.microsoft.com/office/drawing/2014/main" id="{A2F330D8-AB17-ED4F-ABCD-791AB236A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83" name="Rectangle 972">
                <a:extLst>
                  <a:ext uri="{FF2B5EF4-FFF2-40B4-BE49-F238E27FC236}">
                    <a16:creationId xmlns:a16="http://schemas.microsoft.com/office/drawing/2014/main" id="{CC1F60B5-CA5E-BD4F-9AF8-DEEC0D112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4" name="Freeform 973">
                <a:extLst>
                  <a:ext uri="{FF2B5EF4-FFF2-40B4-BE49-F238E27FC236}">
                    <a16:creationId xmlns:a16="http://schemas.microsoft.com/office/drawing/2014/main" id="{D876F67F-BA0F-2D43-88EA-D11665D31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5" name="Freeform 974">
                <a:extLst>
                  <a:ext uri="{FF2B5EF4-FFF2-40B4-BE49-F238E27FC236}">
                    <a16:creationId xmlns:a16="http://schemas.microsoft.com/office/drawing/2014/main" id="{8EB4073B-CBA0-F147-819E-7A79A09AD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6" name="Oval 975">
                <a:extLst>
                  <a:ext uri="{FF2B5EF4-FFF2-40B4-BE49-F238E27FC236}">
                    <a16:creationId xmlns:a16="http://schemas.microsoft.com/office/drawing/2014/main" id="{E2F102C3-9141-D841-8851-BF47814C0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7" name="Freeform 976">
                <a:extLst>
                  <a:ext uri="{FF2B5EF4-FFF2-40B4-BE49-F238E27FC236}">
                    <a16:creationId xmlns:a16="http://schemas.microsoft.com/office/drawing/2014/main" id="{0104F114-0BF8-2D43-BD35-9FA4B0D49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8" name="AutoShape 977">
                <a:extLst>
                  <a:ext uri="{FF2B5EF4-FFF2-40B4-BE49-F238E27FC236}">
                    <a16:creationId xmlns:a16="http://schemas.microsoft.com/office/drawing/2014/main" id="{D6BD11DA-56DB-E643-953D-CBDA9EDD4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89" name="AutoShape 978">
                <a:extLst>
                  <a:ext uri="{FF2B5EF4-FFF2-40B4-BE49-F238E27FC236}">
                    <a16:creationId xmlns:a16="http://schemas.microsoft.com/office/drawing/2014/main" id="{33F250C2-C7BC-6149-AF22-2F888BE5C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0" name="Oval 979">
                <a:extLst>
                  <a:ext uri="{FF2B5EF4-FFF2-40B4-BE49-F238E27FC236}">
                    <a16:creationId xmlns:a16="http://schemas.microsoft.com/office/drawing/2014/main" id="{60C7C83F-7932-2E43-A5E5-D8F782F5E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1" name="Oval 980">
                <a:extLst>
                  <a:ext uri="{FF2B5EF4-FFF2-40B4-BE49-F238E27FC236}">
                    <a16:creationId xmlns:a16="http://schemas.microsoft.com/office/drawing/2014/main" id="{1E249C40-73FE-0443-BB83-42FB4430A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2" name="Oval 981">
                <a:extLst>
                  <a:ext uri="{FF2B5EF4-FFF2-40B4-BE49-F238E27FC236}">
                    <a16:creationId xmlns:a16="http://schemas.microsoft.com/office/drawing/2014/main" id="{5EE279AB-829B-3348-9C50-79468AA66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93" name="Rectangle 982">
                <a:extLst>
                  <a:ext uri="{FF2B5EF4-FFF2-40B4-BE49-F238E27FC236}">
                    <a16:creationId xmlns:a16="http://schemas.microsoft.com/office/drawing/2014/main" id="{63496167-DD4B-4A45-89C4-CD008FB15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933" name="Group 932">
            <a:extLst>
              <a:ext uri="{FF2B5EF4-FFF2-40B4-BE49-F238E27FC236}">
                <a16:creationId xmlns:a16="http://schemas.microsoft.com/office/drawing/2014/main" id="{26671DE5-CC5E-9346-9241-9C4B9744E98A}"/>
              </a:ext>
            </a:extLst>
          </p:cNvPr>
          <p:cNvGrpSpPr>
            <a:grpSpLocks/>
          </p:cNvGrpSpPr>
          <p:nvPr/>
        </p:nvGrpSpPr>
        <p:grpSpPr bwMode="auto">
          <a:xfrm>
            <a:off x="3646488" y="5629275"/>
            <a:ext cx="347662" cy="681038"/>
            <a:chOff x="7923189" y="2486664"/>
            <a:chExt cx="360377" cy="884585"/>
          </a:xfrm>
        </p:grpSpPr>
        <p:pic>
          <p:nvPicPr>
            <p:cNvPr id="212134" name="Picture 3">
              <a:extLst>
                <a:ext uri="{FF2B5EF4-FFF2-40B4-BE49-F238E27FC236}">
                  <a16:creationId xmlns:a16="http://schemas.microsoft.com/office/drawing/2014/main" id="{F6C700AB-F01A-1347-84B4-44C9C003C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135" name="Group 950">
              <a:extLst>
                <a:ext uri="{FF2B5EF4-FFF2-40B4-BE49-F238E27FC236}">
                  <a16:creationId xmlns:a16="http://schemas.microsoft.com/office/drawing/2014/main" id="{32504C01-C290-2247-ADAA-2B64BFCC3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136" name="Freeform 951">
                <a:extLst>
                  <a:ext uri="{FF2B5EF4-FFF2-40B4-BE49-F238E27FC236}">
                    <a16:creationId xmlns:a16="http://schemas.microsoft.com/office/drawing/2014/main" id="{A3F65C23-57BF-4346-A71B-85EF12EA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37" name="Rectangle 952">
                <a:extLst>
                  <a:ext uri="{FF2B5EF4-FFF2-40B4-BE49-F238E27FC236}">
                    <a16:creationId xmlns:a16="http://schemas.microsoft.com/office/drawing/2014/main" id="{AFA7DEA9-FBEC-8E4B-B053-097F8A2BC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38" name="Freeform 953">
                <a:extLst>
                  <a:ext uri="{FF2B5EF4-FFF2-40B4-BE49-F238E27FC236}">
                    <a16:creationId xmlns:a16="http://schemas.microsoft.com/office/drawing/2014/main" id="{CE2B5BAF-9ECC-8B4C-903A-3EB261281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39" name="Freeform 954">
                <a:extLst>
                  <a:ext uri="{FF2B5EF4-FFF2-40B4-BE49-F238E27FC236}">
                    <a16:creationId xmlns:a16="http://schemas.microsoft.com/office/drawing/2014/main" id="{B5AE0A6A-DBAA-BA47-96F5-185131C31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40" name="Rectangle 955">
                <a:extLst>
                  <a:ext uri="{FF2B5EF4-FFF2-40B4-BE49-F238E27FC236}">
                    <a16:creationId xmlns:a16="http://schemas.microsoft.com/office/drawing/2014/main" id="{C80FC0E7-6E02-9E44-B34F-8DA670B4D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1" name="Group 956">
                <a:extLst>
                  <a:ext uri="{FF2B5EF4-FFF2-40B4-BE49-F238E27FC236}">
                    <a16:creationId xmlns:a16="http://schemas.microsoft.com/office/drawing/2014/main" id="{F3FFBBB1-E716-F246-87A6-21C20BE85E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166" name="AutoShape 957">
                  <a:extLst>
                    <a:ext uri="{FF2B5EF4-FFF2-40B4-BE49-F238E27FC236}">
                      <a16:creationId xmlns:a16="http://schemas.microsoft.com/office/drawing/2014/main" id="{BAA4262B-8BD5-704A-8117-BB630AEDE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7" name="AutoShape 958">
                  <a:extLst>
                    <a:ext uri="{FF2B5EF4-FFF2-40B4-BE49-F238E27FC236}">
                      <a16:creationId xmlns:a16="http://schemas.microsoft.com/office/drawing/2014/main" id="{B8FD5B39-D818-294D-8B5A-FF9FD6FA9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2" name="Rectangle 959">
                <a:extLst>
                  <a:ext uri="{FF2B5EF4-FFF2-40B4-BE49-F238E27FC236}">
                    <a16:creationId xmlns:a16="http://schemas.microsoft.com/office/drawing/2014/main" id="{99B8C3DB-28D5-F243-AA1A-7520585C8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3" name="Group 960">
                <a:extLst>
                  <a:ext uri="{FF2B5EF4-FFF2-40B4-BE49-F238E27FC236}">
                    <a16:creationId xmlns:a16="http://schemas.microsoft.com/office/drawing/2014/main" id="{2EFE68E7-EF42-4A41-83D7-7FF8796B6B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164" name="AutoShape 961">
                  <a:extLst>
                    <a:ext uri="{FF2B5EF4-FFF2-40B4-BE49-F238E27FC236}">
                      <a16:creationId xmlns:a16="http://schemas.microsoft.com/office/drawing/2014/main" id="{D7F94DC5-0471-184D-AF96-A9F0657DB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5" name="AutoShape 962">
                  <a:extLst>
                    <a:ext uri="{FF2B5EF4-FFF2-40B4-BE49-F238E27FC236}">
                      <a16:creationId xmlns:a16="http://schemas.microsoft.com/office/drawing/2014/main" id="{388CA56D-4F65-824D-9B87-B3BF08D74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4" name="Rectangle 963">
                <a:extLst>
                  <a:ext uri="{FF2B5EF4-FFF2-40B4-BE49-F238E27FC236}">
                    <a16:creationId xmlns:a16="http://schemas.microsoft.com/office/drawing/2014/main" id="{1B5C1CAA-DAAD-334E-9523-BF2607F87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45" name="Rectangle 964">
                <a:extLst>
                  <a:ext uri="{FF2B5EF4-FFF2-40B4-BE49-F238E27FC236}">
                    <a16:creationId xmlns:a16="http://schemas.microsoft.com/office/drawing/2014/main" id="{28765756-7F30-3441-9655-066D5CF89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6" name="Group 965">
                <a:extLst>
                  <a:ext uri="{FF2B5EF4-FFF2-40B4-BE49-F238E27FC236}">
                    <a16:creationId xmlns:a16="http://schemas.microsoft.com/office/drawing/2014/main" id="{55E7875B-A50E-ED4A-8FAF-CF245117B1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162" name="AutoShape 966">
                  <a:extLst>
                    <a:ext uri="{FF2B5EF4-FFF2-40B4-BE49-F238E27FC236}">
                      <a16:creationId xmlns:a16="http://schemas.microsoft.com/office/drawing/2014/main" id="{C761D5B6-6EA5-844D-AB83-C03BD6A53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3" name="AutoShape 967">
                  <a:extLst>
                    <a:ext uri="{FF2B5EF4-FFF2-40B4-BE49-F238E27FC236}">
                      <a16:creationId xmlns:a16="http://schemas.microsoft.com/office/drawing/2014/main" id="{B74D090B-9CD9-FC46-A626-7015CF797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7" name="Freeform 968">
                <a:extLst>
                  <a:ext uri="{FF2B5EF4-FFF2-40B4-BE49-F238E27FC236}">
                    <a16:creationId xmlns:a16="http://schemas.microsoft.com/office/drawing/2014/main" id="{4089A926-43BB-464C-A49C-15A16876F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48" name="Group 969">
                <a:extLst>
                  <a:ext uri="{FF2B5EF4-FFF2-40B4-BE49-F238E27FC236}">
                    <a16:creationId xmlns:a16="http://schemas.microsoft.com/office/drawing/2014/main" id="{AC193393-9A29-4849-8F04-4BD4E2C15F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160" name="AutoShape 970">
                  <a:extLst>
                    <a:ext uri="{FF2B5EF4-FFF2-40B4-BE49-F238E27FC236}">
                      <a16:creationId xmlns:a16="http://schemas.microsoft.com/office/drawing/2014/main" id="{74196E03-85F3-A048-8080-DE4576B21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161" name="AutoShape 971">
                  <a:extLst>
                    <a:ext uri="{FF2B5EF4-FFF2-40B4-BE49-F238E27FC236}">
                      <a16:creationId xmlns:a16="http://schemas.microsoft.com/office/drawing/2014/main" id="{64EA9132-B3BD-9743-92C8-D9855B70B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149" name="Rectangle 972">
                <a:extLst>
                  <a:ext uri="{FF2B5EF4-FFF2-40B4-BE49-F238E27FC236}">
                    <a16:creationId xmlns:a16="http://schemas.microsoft.com/office/drawing/2014/main" id="{739522D9-F086-524F-A7A8-F771DEEB4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0" name="Freeform 973">
                <a:extLst>
                  <a:ext uri="{FF2B5EF4-FFF2-40B4-BE49-F238E27FC236}">
                    <a16:creationId xmlns:a16="http://schemas.microsoft.com/office/drawing/2014/main" id="{C331812E-5700-4848-B297-E38F2A89C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1" name="Freeform 974">
                <a:extLst>
                  <a:ext uri="{FF2B5EF4-FFF2-40B4-BE49-F238E27FC236}">
                    <a16:creationId xmlns:a16="http://schemas.microsoft.com/office/drawing/2014/main" id="{3AC61ABC-ADB4-B643-A136-E766F6160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2" name="Oval 975">
                <a:extLst>
                  <a:ext uri="{FF2B5EF4-FFF2-40B4-BE49-F238E27FC236}">
                    <a16:creationId xmlns:a16="http://schemas.microsoft.com/office/drawing/2014/main" id="{9DDFFEF5-B6AB-0548-AD01-6520F0568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3" name="Freeform 976">
                <a:extLst>
                  <a:ext uri="{FF2B5EF4-FFF2-40B4-BE49-F238E27FC236}">
                    <a16:creationId xmlns:a16="http://schemas.microsoft.com/office/drawing/2014/main" id="{49F8424A-C2C9-1B47-8658-BB2195297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4" name="AutoShape 977">
                <a:extLst>
                  <a:ext uri="{FF2B5EF4-FFF2-40B4-BE49-F238E27FC236}">
                    <a16:creationId xmlns:a16="http://schemas.microsoft.com/office/drawing/2014/main" id="{420D232B-869E-6249-961C-01A12E952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5" name="AutoShape 978">
                <a:extLst>
                  <a:ext uri="{FF2B5EF4-FFF2-40B4-BE49-F238E27FC236}">
                    <a16:creationId xmlns:a16="http://schemas.microsoft.com/office/drawing/2014/main" id="{010A3C00-5438-3042-9454-AAC01B2DB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6" name="Oval 979">
                <a:extLst>
                  <a:ext uri="{FF2B5EF4-FFF2-40B4-BE49-F238E27FC236}">
                    <a16:creationId xmlns:a16="http://schemas.microsoft.com/office/drawing/2014/main" id="{7D0F0111-3F7C-684D-A0A6-09260ABBD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7" name="Oval 980">
                <a:extLst>
                  <a:ext uri="{FF2B5EF4-FFF2-40B4-BE49-F238E27FC236}">
                    <a16:creationId xmlns:a16="http://schemas.microsoft.com/office/drawing/2014/main" id="{28FE3FF0-2975-284F-AEEF-32347D4FF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8" name="Oval 981">
                <a:extLst>
                  <a:ext uri="{FF2B5EF4-FFF2-40B4-BE49-F238E27FC236}">
                    <a16:creationId xmlns:a16="http://schemas.microsoft.com/office/drawing/2014/main" id="{228744DD-C103-F449-A6A9-99E3785C8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59" name="Rectangle 982">
                <a:extLst>
                  <a:ext uri="{FF2B5EF4-FFF2-40B4-BE49-F238E27FC236}">
                    <a16:creationId xmlns:a16="http://schemas.microsoft.com/office/drawing/2014/main" id="{C5E078A0-718D-474B-9E4C-EB46718FE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211981" name="Group 15">
            <a:extLst>
              <a:ext uri="{FF2B5EF4-FFF2-40B4-BE49-F238E27FC236}">
                <a16:creationId xmlns:a16="http://schemas.microsoft.com/office/drawing/2014/main" id="{246C61B4-2DD0-DC41-8DDB-58BD5215DB8E}"/>
              </a:ext>
            </a:extLst>
          </p:cNvPr>
          <p:cNvGrpSpPr>
            <a:grpSpLocks/>
          </p:cNvGrpSpPr>
          <p:nvPr/>
        </p:nvGrpSpPr>
        <p:grpSpPr bwMode="auto">
          <a:xfrm>
            <a:off x="9231313" y="4368800"/>
            <a:ext cx="990600" cy="731838"/>
            <a:chOff x="7707615" y="4368892"/>
            <a:chExt cx="990551" cy="731635"/>
          </a:xfrm>
        </p:grpSpPr>
        <p:pic>
          <p:nvPicPr>
            <p:cNvPr id="212034" name="Picture 14">
              <a:extLst>
                <a:ext uri="{FF2B5EF4-FFF2-40B4-BE49-F238E27FC236}">
                  <a16:creationId xmlns:a16="http://schemas.microsoft.com/office/drawing/2014/main" id="{8B49AFDD-88BF-0644-9165-905D6328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833" y="4640202"/>
              <a:ext cx="822008" cy="46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2035" name="Group 249">
              <a:extLst>
                <a:ext uri="{FF2B5EF4-FFF2-40B4-BE49-F238E27FC236}">
                  <a16:creationId xmlns:a16="http://schemas.microsoft.com/office/drawing/2014/main" id="{9428D587-7D5E-A643-B7C2-33D002F2E1E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07615" y="4368892"/>
              <a:ext cx="225953" cy="395900"/>
              <a:chOff x="4140" y="429"/>
              <a:chExt cx="1425" cy="2396"/>
            </a:xfrm>
          </p:grpSpPr>
          <p:sp>
            <p:nvSpPr>
              <p:cNvPr id="212102" name="Freeform 250">
                <a:extLst>
                  <a:ext uri="{FF2B5EF4-FFF2-40B4-BE49-F238E27FC236}">
                    <a16:creationId xmlns:a16="http://schemas.microsoft.com/office/drawing/2014/main" id="{AE3FB9AE-64F1-CE4C-93BD-CBDB1EDA6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9 w 354"/>
                  <a:gd name="T1" fmla="*/ 0 h 2742"/>
                  <a:gd name="T2" fmla="*/ 47 w 354"/>
                  <a:gd name="T3" fmla="*/ 66 h 2742"/>
                  <a:gd name="T4" fmla="*/ 46 w 354"/>
                  <a:gd name="T5" fmla="*/ 510 h 2742"/>
                  <a:gd name="T6" fmla="*/ 0 w 354"/>
                  <a:gd name="T7" fmla="*/ 534 h 2742"/>
                  <a:gd name="T8" fmla="*/ 9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71" name="Rectangle 251">
                <a:extLst>
                  <a:ext uri="{FF2B5EF4-FFF2-40B4-BE49-F238E27FC236}">
                    <a16:creationId xmlns:a16="http://schemas.microsoft.com/office/drawing/2014/main" id="{69BF4E0E-3E93-6C45-A153-F5956ABB6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1" cy="227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104" name="Freeform 252">
                <a:extLst>
                  <a:ext uri="{FF2B5EF4-FFF2-40B4-BE49-F238E27FC236}">
                    <a16:creationId xmlns:a16="http://schemas.microsoft.com/office/drawing/2014/main" id="{E8FDBF27-0875-B54D-A203-35B111948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9 w 211"/>
                  <a:gd name="T3" fmla="*/ 43 h 2537"/>
                  <a:gd name="T4" fmla="*/ 2 w 211"/>
                  <a:gd name="T5" fmla="*/ 48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05" name="Freeform 253">
                <a:extLst>
                  <a:ext uri="{FF2B5EF4-FFF2-40B4-BE49-F238E27FC236}">
                    <a16:creationId xmlns:a16="http://schemas.microsoft.com/office/drawing/2014/main" id="{04B3FED4-C9E5-084B-BFDE-FBC238885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5 h 226"/>
                  <a:gd name="T4" fmla="*/ 45 w 328"/>
                  <a:gd name="T5" fmla="*/ 45 h 226"/>
                  <a:gd name="T6" fmla="*/ 0 w 328"/>
                  <a:gd name="T7" fmla="*/ 1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74" name="Rectangle 254">
                <a:extLst>
                  <a:ext uri="{FF2B5EF4-FFF2-40B4-BE49-F238E27FC236}">
                    <a16:creationId xmlns:a16="http://schemas.microsoft.com/office/drawing/2014/main" id="{C103B347-0D35-E648-8B92-D51438E0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88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107" name="Group 255">
                <a:extLst>
                  <a:ext uri="{FF2B5EF4-FFF2-40B4-BE49-F238E27FC236}">
                    <a16:creationId xmlns:a16="http://schemas.microsoft.com/office/drawing/2014/main" id="{6BA830CF-5591-9E42-87E4-7706ACB3F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00" name="AutoShape 256">
                  <a:extLst>
                    <a:ext uri="{FF2B5EF4-FFF2-40B4-BE49-F238E27FC236}">
                      <a16:creationId xmlns:a16="http://schemas.microsoft.com/office/drawing/2014/main" id="{44C87939-08C0-D24F-8B6B-28CC0BEDA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0" y="2569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01" name="AutoShape 257">
                  <a:extLst>
                    <a:ext uri="{FF2B5EF4-FFF2-40B4-BE49-F238E27FC236}">
                      <a16:creationId xmlns:a16="http://schemas.microsoft.com/office/drawing/2014/main" id="{B98D89D4-9360-984B-B2E0-C8BE02A09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2587"/>
                  <a:ext cx="700" cy="10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976" name="Rectangle 258">
                <a:extLst>
                  <a:ext uri="{FF2B5EF4-FFF2-40B4-BE49-F238E27FC236}">
                    <a16:creationId xmlns:a16="http://schemas.microsoft.com/office/drawing/2014/main" id="{9C47E505-2EEC-3F48-91A3-F88B03ED8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5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109" name="Group 259">
                <a:extLst>
                  <a:ext uri="{FF2B5EF4-FFF2-40B4-BE49-F238E27FC236}">
                    <a16:creationId xmlns:a16="http://schemas.microsoft.com/office/drawing/2014/main" id="{B778C37F-D08E-114D-963F-D52DE65878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98" name="AutoShape 260">
                  <a:extLst>
                    <a:ext uri="{FF2B5EF4-FFF2-40B4-BE49-F238E27FC236}">
                      <a16:creationId xmlns:a16="http://schemas.microsoft.com/office/drawing/2014/main" id="{9550A1B1-82EE-7841-9D81-E42FD6937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70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999" name="AutoShape 261">
                  <a:extLst>
                    <a:ext uri="{FF2B5EF4-FFF2-40B4-BE49-F238E27FC236}">
                      <a16:creationId xmlns:a16="http://schemas.microsoft.com/office/drawing/2014/main" id="{2BDF4C6F-6870-1143-B70C-D158AFE7C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90"/>
                  <a:ext cx="687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978" name="Rectangle 262">
                <a:extLst>
                  <a:ext uri="{FF2B5EF4-FFF2-40B4-BE49-F238E27FC236}">
                    <a16:creationId xmlns:a16="http://schemas.microsoft.com/office/drawing/2014/main" id="{58CCE7C7-9C37-DB41-806E-3AB578456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361"/>
                <a:ext cx="59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79" name="Rectangle 263">
                <a:extLst>
                  <a:ext uri="{FF2B5EF4-FFF2-40B4-BE49-F238E27FC236}">
                    <a16:creationId xmlns:a16="http://schemas.microsoft.com/office/drawing/2014/main" id="{DBF18367-F728-D847-BD54-067CD14D0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4" y="1649"/>
                <a:ext cx="59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112" name="Group 264">
                <a:extLst>
                  <a:ext uri="{FF2B5EF4-FFF2-40B4-BE49-F238E27FC236}">
                    <a16:creationId xmlns:a16="http://schemas.microsoft.com/office/drawing/2014/main" id="{22E148B0-0037-E54C-9F98-077BC4E1BC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96" name="AutoShape 265">
                  <a:extLst>
                    <a:ext uri="{FF2B5EF4-FFF2-40B4-BE49-F238E27FC236}">
                      <a16:creationId xmlns:a16="http://schemas.microsoft.com/office/drawing/2014/main" id="{758460B7-51F1-D94D-B6F3-4A98A312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0"/>
                  <a:ext cx="711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997" name="AutoShape 266">
                  <a:extLst>
                    <a:ext uri="{FF2B5EF4-FFF2-40B4-BE49-F238E27FC236}">
                      <a16:creationId xmlns:a16="http://schemas.microsoft.com/office/drawing/2014/main" id="{B1FE75B0-8411-8E43-BF34-3814B0D1E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8"/>
                  <a:ext cx="673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212113" name="Freeform 267">
                <a:extLst>
                  <a:ext uri="{FF2B5EF4-FFF2-40B4-BE49-F238E27FC236}">
                    <a16:creationId xmlns:a16="http://schemas.microsoft.com/office/drawing/2014/main" id="{34C14115-826E-C047-A5AC-61450FA59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4 h 226"/>
                  <a:gd name="T4" fmla="*/ 45 w 328"/>
                  <a:gd name="T5" fmla="*/ 43 h 226"/>
                  <a:gd name="T6" fmla="*/ 0 w 328"/>
                  <a:gd name="T7" fmla="*/ 1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114" name="Group 268">
                <a:extLst>
                  <a:ext uri="{FF2B5EF4-FFF2-40B4-BE49-F238E27FC236}">
                    <a16:creationId xmlns:a16="http://schemas.microsoft.com/office/drawing/2014/main" id="{475038A4-EE1A-674A-B169-D29EBCE6A8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94" name="AutoShape 269">
                  <a:extLst>
                    <a:ext uri="{FF2B5EF4-FFF2-40B4-BE49-F238E27FC236}">
                      <a16:creationId xmlns:a16="http://schemas.microsoft.com/office/drawing/2014/main" id="{3EA6A658-1C4E-C347-92D9-308B53694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0" y="2544"/>
                  <a:ext cx="723" cy="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995" name="AutoShape 270">
                  <a:extLst>
                    <a:ext uri="{FF2B5EF4-FFF2-40B4-BE49-F238E27FC236}">
                      <a16:creationId xmlns:a16="http://schemas.microsoft.com/office/drawing/2014/main" id="{303A1AB4-A521-4C46-929C-FE93FAEA70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2582"/>
                  <a:ext cx="673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983" name="Rectangle 271">
                <a:extLst>
                  <a:ext uri="{FF2B5EF4-FFF2-40B4-BE49-F238E27FC236}">
                    <a16:creationId xmlns:a16="http://schemas.microsoft.com/office/drawing/2014/main" id="{F20799A2-C0C0-BC41-B794-662788F2C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" y="429"/>
                <a:ext cx="6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116" name="Freeform 272">
                <a:extLst>
                  <a:ext uri="{FF2B5EF4-FFF2-40B4-BE49-F238E27FC236}">
                    <a16:creationId xmlns:a16="http://schemas.microsoft.com/office/drawing/2014/main" id="{D8EB6300-A48F-4842-8305-F21FD306D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40 w 296"/>
                  <a:gd name="T3" fmla="*/ 27 h 256"/>
                  <a:gd name="T4" fmla="*/ 40 w 296"/>
                  <a:gd name="T5" fmla="*/ 49 h 256"/>
                  <a:gd name="T6" fmla="*/ 0 w 296"/>
                  <a:gd name="T7" fmla="*/ 1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117" name="Freeform 273">
                <a:extLst>
                  <a:ext uri="{FF2B5EF4-FFF2-40B4-BE49-F238E27FC236}">
                    <a16:creationId xmlns:a16="http://schemas.microsoft.com/office/drawing/2014/main" id="{5069FF5B-6D12-3E48-8698-D0E32C787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42 w 304"/>
                  <a:gd name="T3" fmla="*/ 32 h 288"/>
                  <a:gd name="T4" fmla="*/ 39 w 304"/>
                  <a:gd name="T5" fmla="*/ 57 h 288"/>
                  <a:gd name="T6" fmla="*/ 2 w 304"/>
                  <a:gd name="T7" fmla="*/ 2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86" name="Oval 274">
                <a:extLst>
                  <a:ext uri="{FF2B5EF4-FFF2-40B4-BE49-F238E27FC236}">
                    <a16:creationId xmlns:a16="http://schemas.microsoft.com/office/drawing/2014/main" id="{AFEF1B60-D4F2-134C-8C57-605795353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119" name="Freeform 275">
                <a:extLst>
                  <a:ext uri="{FF2B5EF4-FFF2-40B4-BE49-F238E27FC236}">
                    <a16:creationId xmlns:a16="http://schemas.microsoft.com/office/drawing/2014/main" id="{0200803D-62FF-4441-B044-371B60B47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1 h 240"/>
                  <a:gd name="T2" fmla="*/ 2 w 306"/>
                  <a:gd name="T3" fmla="*/ 48 h 240"/>
                  <a:gd name="T4" fmla="*/ 42 w 306"/>
                  <a:gd name="T5" fmla="*/ 22 h 240"/>
                  <a:gd name="T6" fmla="*/ 40 w 306"/>
                  <a:gd name="T7" fmla="*/ 0 h 240"/>
                  <a:gd name="T8" fmla="*/ 0 w 306"/>
                  <a:gd name="T9" fmla="*/ 2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988" name="AutoShape 276">
                <a:extLst>
                  <a:ext uri="{FF2B5EF4-FFF2-40B4-BE49-F238E27FC236}">
                    <a16:creationId xmlns:a16="http://schemas.microsoft.com/office/drawing/2014/main" id="{6C7C58BA-3FAC-F540-8627-EF780D622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3" y="2677"/>
                <a:ext cx="1201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89" name="AutoShape 277">
                <a:extLst>
                  <a:ext uri="{FF2B5EF4-FFF2-40B4-BE49-F238E27FC236}">
                    <a16:creationId xmlns:a16="http://schemas.microsoft.com/office/drawing/2014/main" id="{84DCA700-1BB9-6F4F-9BFB-8C71C31C0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05"/>
                <a:ext cx="107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0" name="Oval 278">
                <a:extLst>
                  <a:ext uri="{FF2B5EF4-FFF2-40B4-BE49-F238E27FC236}">
                    <a16:creationId xmlns:a16="http://schemas.microsoft.com/office/drawing/2014/main" id="{4DB7668B-A53B-204F-B691-E9B86D643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2379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1" name="Oval 279">
                <a:extLst>
                  <a:ext uri="{FF2B5EF4-FFF2-40B4-BE49-F238E27FC236}">
                    <a16:creationId xmlns:a16="http://schemas.microsoft.com/office/drawing/2014/main" id="{734493BB-E4C9-364B-BE72-1ED56D27A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4" y="2379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2" name="Oval 280">
                <a:extLst>
                  <a:ext uri="{FF2B5EF4-FFF2-40B4-BE49-F238E27FC236}">
                    <a16:creationId xmlns:a16="http://schemas.microsoft.com/office/drawing/2014/main" id="{4FFB10A2-7D14-FB42-81F1-AC7500333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79"/>
                <a:ext cx="160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993" name="Rectangle 281">
                <a:extLst>
                  <a:ext uri="{FF2B5EF4-FFF2-40B4-BE49-F238E27FC236}">
                    <a16:creationId xmlns:a16="http://schemas.microsoft.com/office/drawing/2014/main" id="{0C4D4532-5385-5144-B156-410652EF6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1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12036" name="Group 249">
              <a:extLst>
                <a:ext uri="{FF2B5EF4-FFF2-40B4-BE49-F238E27FC236}">
                  <a16:creationId xmlns:a16="http://schemas.microsoft.com/office/drawing/2014/main" id="{4E9454F6-8C78-1B44-A45E-659D47F7104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39866" y="4369199"/>
              <a:ext cx="225953" cy="395900"/>
              <a:chOff x="4140" y="429"/>
              <a:chExt cx="1425" cy="2396"/>
            </a:xfrm>
          </p:grpSpPr>
          <p:sp>
            <p:nvSpPr>
              <p:cNvPr id="212070" name="Freeform 250">
                <a:extLst>
                  <a:ext uri="{FF2B5EF4-FFF2-40B4-BE49-F238E27FC236}">
                    <a16:creationId xmlns:a16="http://schemas.microsoft.com/office/drawing/2014/main" id="{A03C8245-84E8-1547-98F3-D419F0F33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9 w 354"/>
                  <a:gd name="T1" fmla="*/ 0 h 2742"/>
                  <a:gd name="T2" fmla="*/ 47 w 354"/>
                  <a:gd name="T3" fmla="*/ 66 h 2742"/>
                  <a:gd name="T4" fmla="*/ 46 w 354"/>
                  <a:gd name="T5" fmla="*/ 510 h 2742"/>
                  <a:gd name="T6" fmla="*/ 0 w 354"/>
                  <a:gd name="T7" fmla="*/ 534 h 2742"/>
                  <a:gd name="T8" fmla="*/ 9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04" name="Rectangle 251">
                <a:extLst>
                  <a:ext uri="{FF2B5EF4-FFF2-40B4-BE49-F238E27FC236}">
                    <a16:creationId xmlns:a16="http://schemas.microsoft.com/office/drawing/2014/main" id="{D4658AF0-46BC-3C41-9BE0-B3058E157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7"/>
                <a:ext cx="1051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72" name="Freeform 252">
                <a:extLst>
                  <a:ext uri="{FF2B5EF4-FFF2-40B4-BE49-F238E27FC236}">
                    <a16:creationId xmlns:a16="http://schemas.microsoft.com/office/drawing/2014/main" id="{C051241D-9938-2247-81A7-005E60E6A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9 w 211"/>
                  <a:gd name="T3" fmla="*/ 43 h 2537"/>
                  <a:gd name="T4" fmla="*/ 2 w 211"/>
                  <a:gd name="T5" fmla="*/ 48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73" name="Freeform 253">
                <a:extLst>
                  <a:ext uri="{FF2B5EF4-FFF2-40B4-BE49-F238E27FC236}">
                    <a16:creationId xmlns:a16="http://schemas.microsoft.com/office/drawing/2014/main" id="{D1D41A11-05E7-684B-A0AE-EC2C9DD52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5 h 226"/>
                  <a:gd name="T4" fmla="*/ 45 w 328"/>
                  <a:gd name="T5" fmla="*/ 45 h 226"/>
                  <a:gd name="T6" fmla="*/ 0 w 328"/>
                  <a:gd name="T7" fmla="*/ 1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07" name="Rectangle 254">
                <a:extLst>
                  <a:ext uri="{FF2B5EF4-FFF2-40B4-BE49-F238E27FC236}">
                    <a16:creationId xmlns:a16="http://schemas.microsoft.com/office/drawing/2014/main" id="{CDB6110C-F2A9-2A42-A814-225C606AF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696"/>
                <a:ext cx="60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75" name="Group 255">
                <a:extLst>
                  <a:ext uri="{FF2B5EF4-FFF2-40B4-BE49-F238E27FC236}">
                    <a16:creationId xmlns:a16="http://schemas.microsoft.com/office/drawing/2014/main" id="{4AA01198-881E-674B-8D85-89B4A423F0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33" name="AutoShape 256">
                  <a:extLst>
                    <a:ext uri="{FF2B5EF4-FFF2-40B4-BE49-F238E27FC236}">
                      <a16:creationId xmlns:a16="http://schemas.microsoft.com/office/drawing/2014/main" id="{68DC4A52-F420-DE43-A08E-43238B4C5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34" name="AutoShape 257">
                  <a:extLst>
                    <a:ext uri="{FF2B5EF4-FFF2-40B4-BE49-F238E27FC236}">
                      <a16:creationId xmlns:a16="http://schemas.microsoft.com/office/drawing/2014/main" id="{1F90C38E-6529-6D43-AF3F-FCF2C2726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86"/>
                  <a:ext cx="700" cy="10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09" name="Rectangle 258">
                <a:extLst>
                  <a:ext uri="{FF2B5EF4-FFF2-40B4-BE49-F238E27FC236}">
                    <a16:creationId xmlns:a16="http://schemas.microsoft.com/office/drawing/2014/main" id="{A6C50548-B5A8-DD41-960F-934AB506C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023"/>
                <a:ext cx="59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77" name="Group 259">
                <a:extLst>
                  <a:ext uri="{FF2B5EF4-FFF2-40B4-BE49-F238E27FC236}">
                    <a16:creationId xmlns:a16="http://schemas.microsoft.com/office/drawing/2014/main" id="{B50052D3-6E51-A24F-8DA6-1A1FB1E76A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31" name="AutoShape 260">
                  <a:extLst>
                    <a:ext uri="{FF2B5EF4-FFF2-40B4-BE49-F238E27FC236}">
                      <a16:creationId xmlns:a16="http://schemas.microsoft.com/office/drawing/2014/main" id="{F197C4B6-E0DE-F849-B48E-BCEE5E7A9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32" name="AutoShape 261">
                  <a:extLst>
                    <a:ext uri="{FF2B5EF4-FFF2-40B4-BE49-F238E27FC236}">
                      <a16:creationId xmlns:a16="http://schemas.microsoft.com/office/drawing/2014/main" id="{93DD5F29-0A86-D349-B160-42359A1BE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8"/>
                  <a:ext cx="687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11" name="Rectangle 262">
                <a:extLst>
                  <a:ext uri="{FF2B5EF4-FFF2-40B4-BE49-F238E27FC236}">
                    <a16:creationId xmlns:a16="http://schemas.microsoft.com/office/drawing/2014/main" id="{2CEEAE7B-F0C2-3741-812C-E68B25F42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9"/>
                <a:ext cx="59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12" name="Rectangle 263">
                <a:extLst>
                  <a:ext uri="{FF2B5EF4-FFF2-40B4-BE49-F238E27FC236}">
                    <a16:creationId xmlns:a16="http://schemas.microsoft.com/office/drawing/2014/main" id="{D214CDE3-D2A8-274C-8077-E1A2A229E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7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80" name="Group 264">
                <a:extLst>
                  <a:ext uri="{FF2B5EF4-FFF2-40B4-BE49-F238E27FC236}">
                    <a16:creationId xmlns:a16="http://schemas.microsoft.com/office/drawing/2014/main" id="{6E439FEA-F5FC-3B4E-9319-CE3BAECB55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29" name="AutoShape 265">
                  <a:extLst>
                    <a:ext uri="{FF2B5EF4-FFF2-40B4-BE49-F238E27FC236}">
                      <a16:creationId xmlns:a16="http://schemas.microsoft.com/office/drawing/2014/main" id="{C9355DB6-C6B8-FF44-B122-7F1B0154A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11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30" name="AutoShape 266">
                  <a:extLst>
                    <a:ext uri="{FF2B5EF4-FFF2-40B4-BE49-F238E27FC236}">
                      <a16:creationId xmlns:a16="http://schemas.microsoft.com/office/drawing/2014/main" id="{49670351-9F5F-4D49-B71A-D4248C386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7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212081" name="Freeform 267">
                <a:extLst>
                  <a:ext uri="{FF2B5EF4-FFF2-40B4-BE49-F238E27FC236}">
                    <a16:creationId xmlns:a16="http://schemas.microsoft.com/office/drawing/2014/main" id="{8C813492-9EA7-3A44-9D0E-5EE281C2F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4 h 226"/>
                  <a:gd name="T4" fmla="*/ 45 w 328"/>
                  <a:gd name="T5" fmla="*/ 43 h 226"/>
                  <a:gd name="T6" fmla="*/ 0 w 328"/>
                  <a:gd name="T7" fmla="*/ 1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82" name="Group 268">
                <a:extLst>
                  <a:ext uri="{FF2B5EF4-FFF2-40B4-BE49-F238E27FC236}">
                    <a16:creationId xmlns:a16="http://schemas.microsoft.com/office/drawing/2014/main" id="{401906C0-A649-EA4C-AD29-60A7328EFA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27" name="AutoShape 269">
                  <a:extLst>
                    <a:ext uri="{FF2B5EF4-FFF2-40B4-BE49-F238E27FC236}">
                      <a16:creationId xmlns:a16="http://schemas.microsoft.com/office/drawing/2014/main" id="{6D630F50-E03D-D54B-AD8B-C27CDE09FD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1"/>
                  <a:ext cx="761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28" name="AutoShape 270">
                  <a:extLst>
                    <a:ext uri="{FF2B5EF4-FFF2-40B4-BE49-F238E27FC236}">
                      <a16:creationId xmlns:a16="http://schemas.microsoft.com/office/drawing/2014/main" id="{3017E51C-7609-2E48-8538-5848C4124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72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16" name="Rectangle 271">
                <a:extLst>
                  <a:ext uri="{FF2B5EF4-FFF2-40B4-BE49-F238E27FC236}">
                    <a16:creationId xmlns:a16="http://schemas.microsoft.com/office/drawing/2014/main" id="{651B996A-729D-A14F-9266-27B9137CB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7"/>
                <a:ext cx="70" cy="229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84" name="Freeform 272">
                <a:extLst>
                  <a:ext uri="{FF2B5EF4-FFF2-40B4-BE49-F238E27FC236}">
                    <a16:creationId xmlns:a16="http://schemas.microsoft.com/office/drawing/2014/main" id="{6B82CA0B-96B1-5C4F-BD88-422C7BF99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40 w 296"/>
                  <a:gd name="T3" fmla="*/ 27 h 256"/>
                  <a:gd name="T4" fmla="*/ 40 w 296"/>
                  <a:gd name="T5" fmla="*/ 49 h 256"/>
                  <a:gd name="T6" fmla="*/ 0 w 296"/>
                  <a:gd name="T7" fmla="*/ 1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85" name="Freeform 273">
                <a:extLst>
                  <a:ext uri="{FF2B5EF4-FFF2-40B4-BE49-F238E27FC236}">
                    <a16:creationId xmlns:a16="http://schemas.microsoft.com/office/drawing/2014/main" id="{45542DB4-486A-8545-8B5E-F0F0A3148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42 w 304"/>
                  <a:gd name="T3" fmla="*/ 32 h 288"/>
                  <a:gd name="T4" fmla="*/ 39 w 304"/>
                  <a:gd name="T5" fmla="*/ 57 h 288"/>
                  <a:gd name="T6" fmla="*/ 2 w 304"/>
                  <a:gd name="T7" fmla="*/ 2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19" name="Oval 274">
                <a:extLst>
                  <a:ext uri="{FF2B5EF4-FFF2-40B4-BE49-F238E27FC236}">
                    <a16:creationId xmlns:a16="http://schemas.microsoft.com/office/drawing/2014/main" id="{435B7EFD-D157-2C4F-8DF0-32699F98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7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87" name="Freeform 275">
                <a:extLst>
                  <a:ext uri="{FF2B5EF4-FFF2-40B4-BE49-F238E27FC236}">
                    <a16:creationId xmlns:a16="http://schemas.microsoft.com/office/drawing/2014/main" id="{91EEEC1B-222B-2041-8B74-71DB5108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1 h 240"/>
                  <a:gd name="T2" fmla="*/ 2 w 306"/>
                  <a:gd name="T3" fmla="*/ 48 h 240"/>
                  <a:gd name="T4" fmla="*/ 42 w 306"/>
                  <a:gd name="T5" fmla="*/ 22 h 240"/>
                  <a:gd name="T6" fmla="*/ 40 w 306"/>
                  <a:gd name="T7" fmla="*/ 0 h 240"/>
                  <a:gd name="T8" fmla="*/ 0 w 306"/>
                  <a:gd name="T9" fmla="*/ 2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21" name="AutoShape 276">
                <a:extLst>
                  <a:ext uri="{FF2B5EF4-FFF2-40B4-BE49-F238E27FC236}">
                    <a16:creationId xmlns:a16="http://schemas.microsoft.com/office/drawing/2014/main" id="{2E4D5386-12FD-904A-A597-3248471B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6" y="2684"/>
                <a:ext cx="1201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2" name="AutoShape 277">
                <a:extLst>
                  <a:ext uri="{FF2B5EF4-FFF2-40B4-BE49-F238E27FC236}">
                    <a16:creationId xmlns:a16="http://schemas.microsoft.com/office/drawing/2014/main" id="{405DC85D-D545-9549-815B-7EF5CE6A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3"/>
                <a:ext cx="1071" cy="8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3" name="Oval 278">
                <a:extLst>
                  <a:ext uri="{FF2B5EF4-FFF2-40B4-BE49-F238E27FC236}">
                    <a16:creationId xmlns:a16="http://schemas.microsoft.com/office/drawing/2014/main" id="{E7D84189-0B0B-2344-A5F0-0C10C7C10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7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4" name="Oval 279">
                <a:extLst>
                  <a:ext uri="{FF2B5EF4-FFF2-40B4-BE49-F238E27FC236}">
                    <a16:creationId xmlns:a16="http://schemas.microsoft.com/office/drawing/2014/main" id="{5EAF772E-478C-8E4A-93CB-26B379E18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7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5" name="Oval 280">
                <a:extLst>
                  <a:ext uri="{FF2B5EF4-FFF2-40B4-BE49-F238E27FC236}">
                    <a16:creationId xmlns:a16="http://schemas.microsoft.com/office/drawing/2014/main" id="{27AE0AC9-B7B9-4E40-B5F3-DEC4F7D4D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2387"/>
                <a:ext cx="160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26" name="Rectangle 281">
                <a:extLst>
                  <a:ext uri="{FF2B5EF4-FFF2-40B4-BE49-F238E27FC236}">
                    <a16:creationId xmlns:a16="http://schemas.microsoft.com/office/drawing/2014/main" id="{FBC56F80-E750-304F-95F3-C043C627A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8" y="1839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12037" name="Group 249">
              <a:extLst>
                <a:ext uri="{FF2B5EF4-FFF2-40B4-BE49-F238E27FC236}">
                  <a16:creationId xmlns:a16="http://schemas.microsoft.com/office/drawing/2014/main" id="{063CADA8-4BAC-AB4C-87C1-F68FF3A8BFF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472213" y="4384408"/>
              <a:ext cx="225953" cy="395900"/>
              <a:chOff x="4140" y="429"/>
              <a:chExt cx="1425" cy="2396"/>
            </a:xfrm>
          </p:grpSpPr>
          <p:sp>
            <p:nvSpPr>
              <p:cNvPr id="212038" name="Freeform 250">
                <a:extLst>
                  <a:ext uri="{FF2B5EF4-FFF2-40B4-BE49-F238E27FC236}">
                    <a16:creationId xmlns:a16="http://schemas.microsoft.com/office/drawing/2014/main" id="{83609DD9-788C-B34B-A84D-5AF80A7E8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9 w 354"/>
                  <a:gd name="T1" fmla="*/ 0 h 2742"/>
                  <a:gd name="T2" fmla="*/ 47 w 354"/>
                  <a:gd name="T3" fmla="*/ 66 h 2742"/>
                  <a:gd name="T4" fmla="*/ 46 w 354"/>
                  <a:gd name="T5" fmla="*/ 510 h 2742"/>
                  <a:gd name="T6" fmla="*/ 0 w 354"/>
                  <a:gd name="T7" fmla="*/ 534 h 2742"/>
                  <a:gd name="T8" fmla="*/ 9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37" name="Rectangle 251">
                <a:extLst>
                  <a:ext uri="{FF2B5EF4-FFF2-40B4-BE49-F238E27FC236}">
                    <a16:creationId xmlns:a16="http://schemas.microsoft.com/office/drawing/2014/main" id="{9A83466C-E4FD-704C-B5A3-73372A72E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" y="431"/>
                <a:ext cx="1051" cy="227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40" name="Freeform 252">
                <a:extLst>
                  <a:ext uri="{FF2B5EF4-FFF2-40B4-BE49-F238E27FC236}">
                    <a16:creationId xmlns:a16="http://schemas.microsoft.com/office/drawing/2014/main" id="{6B912C6A-CA11-6241-B86E-7D90B7966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9 w 211"/>
                  <a:gd name="T3" fmla="*/ 43 h 2537"/>
                  <a:gd name="T4" fmla="*/ 2 w 211"/>
                  <a:gd name="T5" fmla="*/ 48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41" name="Freeform 253">
                <a:extLst>
                  <a:ext uri="{FF2B5EF4-FFF2-40B4-BE49-F238E27FC236}">
                    <a16:creationId xmlns:a16="http://schemas.microsoft.com/office/drawing/2014/main" id="{4EF65B28-986F-2941-82BF-82235F3C0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5 h 226"/>
                  <a:gd name="T4" fmla="*/ 45 w 328"/>
                  <a:gd name="T5" fmla="*/ 45 h 226"/>
                  <a:gd name="T6" fmla="*/ 0 w 328"/>
                  <a:gd name="T7" fmla="*/ 1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40" name="Rectangle 254">
                <a:extLst>
                  <a:ext uri="{FF2B5EF4-FFF2-40B4-BE49-F238E27FC236}">
                    <a16:creationId xmlns:a16="http://schemas.microsoft.com/office/drawing/2014/main" id="{2E0706E9-4632-5147-9763-45281A5F5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43" name="Group 255">
                <a:extLst>
                  <a:ext uri="{FF2B5EF4-FFF2-40B4-BE49-F238E27FC236}">
                    <a16:creationId xmlns:a16="http://schemas.microsoft.com/office/drawing/2014/main" id="{AFDA2183-F275-5945-8D00-53B62203D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66" name="AutoShape 256">
                  <a:extLst>
                    <a:ext uri="{FF2B5EF4-FFF2-40B4-BE49-F238E27FC236}">
                      <a16:creationId xmlns:a16="http://schemas.microsoft.com/office/drawing/2014/main" id="{6771E5BD-9EAE-334D-A62A-489F0A6F3B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71"/>
                  <a:ext cx="725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7" name="AutoShape 257">
                  <a:extLst>
                    <a:ext uri="{FF2B5EF4-FFF2-40B4-BE49-F238E27FC236}">
                      <a16:creationId xmlns:a16="http://schemas.microsoft.com/office/drawing/2014/main" id="{EDB32EF2-BB3C-FA43-98D2-E17A7C0B2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90"/>
                  <a:ext cx="700" cy="10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42" name="Rectangle 258">
                <a:extLst>
                  <a:ext uri="{FF2B5EF4-FFF2-40B4-BE49-F238E27FC236}">
                    <a16:creationId xmlns:a16="http://schemas.microsoft.com/office/drawing/2014/main" id="{BC61EC3E-F484-3D44-8AB5-E7A307F17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17"/>
                <a:ext cx="60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45" name="Group 259">
                <a:extLst>
                  <a:ext uri="{FF2B5EF4-FFF2-40B4-BE49-F238E27FC236}">
                    <a16:creationId xmlns:a16="http://schemas.microsoft.com/office/drawing/2014/main" id="{59D9A9D5-9943-2D41-B20D-6F38276B0D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64" name="AutoShape 260">
                  <a:extLst>
                    <a:ext uri="{FF2B5EF4-FFF2-40B4-BE49-F238E27FC236}">
                      <a16:creationId xmlns:a16="http://schemas.microsoft.com/office/drawing/2014/main" id="{8D06F510-A5A6-DE4C-9A08-7E75EB9E6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" y="2572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5" name="AutoShape 261">
                  <a:extLst>
                    <a:ext uri="{FF2B5EF4-FFF2-40B4-BE49-F238E27FC236}">
                      <a16:creationId xmlns:a16="http://schemas.microsoft.com/office/drawing/2014/main" id="{8FF0110B-B100-9542-B3BF-7AA2C9E42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" y="2592"/>
                  <a:ext cx="687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44" name="Rectangle 262">
                <a:extLst>
                  <a:ext uri="{FF2B5EF4-FFF2-40B4-BE49-F238E27FC236}">
                    <a16:creationId xmlns:a16="http://schemas.microsoft.com/office/drawing/2014/main" id="{3DC50D41-35CD-1341-A6D5-D950C8EDB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63"/>
                <a:ext cx="591" cy="3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45" name="Rectangle 263">
                <a:extLst>
                  <a:ext uri="{FF2B5EF4-FFF2-40B4-BE49-F238E27FC236}">
                    <a16:creationId xmlns:a16="http://schemas.microsoft.com/office/drawing/2014/main" id="{7337A979-AD5D-9D44-B53F-15B562751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1"/>
                <a:ext cx="591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grpSp>
            <p:nvGrpSpPr>
              <p:cNvPr id="212048" name="Group 264">
                <a:extLst>
                  <a:ext uri="{FF2B5EF4-FFF2-40B4-BE49-F238E27FC236}">
                    <a16:creationId xmlns:a16="http://schemas.microsoft.com/office/drawing/2014/main" id="{941F8FDA-8D7F-2346-A6C2-6EA10A4250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62" name="AutoShape 265">
                  <a:extLst>
                    <a:ext uri="{FF2B5EF4-FFF2-40B4-BE49-F238E27FC236}">
                      <a16:creationId xmlns:a16="http://schemas.microsoft.com/office/drawing/2014/main" id="{EECF23DE-461B-6144-AED7-04E1E12852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" y="2572"/>
                  <a:ext cx="686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3" name="AutoShape 266">
                  <a:extLst>
                    <a:ext uri="{FF2B5EF4-FFF2-40B4-BE49-F238E27FC236}">
                      <a16:creationId xmlns:a16="http://schemas.microsoft.com/office/drawing/2014/main" id="{0A68C799-922E-B342-9C3E-D7370E6F6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" y="2590"/>
                  <a:ext cx="648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212049" name="Freeform 267">
                <a:extLst>
                  <a:ext uri="{FF2B5EF4-FFF2-40B4-BE49-F238E27FC236}">
                    <a16:creationId xmlns:a16="http://schemas.microsoft.com/office/drawing/2014/main" id="{936DB453-D72B-EF48-B4DE-1F4AA2CB6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45 w 328"/>
                  <a:gd name="T3" fmla="*/ 24 h 226"/>
                  <a:gd name="T4" fmla="*/ 45 w 328"/>
                  <a:gd name="T5" fmla="*/ 43 h 226"/>
                  <a:gd name="T6" fmla="*/ 0 w 328"/>
                  <a:gd name="T7" fmla="*/ 1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50" name="Group 268">
                <a:extLst>
                  <a:ext uri="{FF2B5EF4-FFF2-40B4-BE49-F238E27FC236}">
                    <a16:creationId xmlns:a16="http://schemas.microsoft.com/office/drawing/2014/main" id="{C294DBB1-7698-5440-AE7E-BC967A3440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60" name="AutoShape 269">
                  <a:extLst>
                    <a:ext uri="{FF2B5EF4-FFF2-40B4-BE49-F238E27FC236}">
                      <a16:creationId xmlns:a16="http://schemas.microsoft.com/office/drawing/2014/main" id="{1C28E9A7-7F8C-7448-8072-16825BD7A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5"/>
                  <a:ext cx="723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  <p:sp>
              <p:nvSpPr>
                <p:cNvPr id="1061" name="AutoShape 270">
                  <a:extLst>
                    <a:ext uri="{FF2B5EF4-FFF2-40B4-BE49-F238E27FC236}">
                      <a16:creationId xmlns:a16="http://schemas.microsoft.com/office/drawing/2014/main" id="{F487AB71-1F45-EB49-A690-2C22A7507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6" cy="11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endParaRPr>
                </a:p>
              </p:txBody>
            </p:sp>
          </p:grpSp>
          <p:sp>
            <p:nvSpPr>
              <p:cNvPr id="1049" name="Rectangle 271">
                <a:extLst>
                  <a:ext uri="{FF2B5EF4-FFF2-40B4-BE49-F238E27FC236}">
                    <a16:creationId xmlns:a16="http://schemas.microsoft.com/office/drawing/2014/main" id="{72F89151-6238-B74D-867E-21A9ECE3B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" y="431"/>
                <a:ext cx="6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52" name="Freeform 272">
                <a:extLst>
                  <a:ext uri="{FF2B5EF4-FFF2-40B4-BE49-F238E27FC236}">
                    <a16:creationId xmlns:a16="http://schemas.microsoft.com/office/drawing/2014/main" id="{2D301E59-F089-F146-9D78-8606C4C6E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40 w 296"/>
                  <a:gd name="T3" fmla="*/ 27 h 256"/>
                  <a:gd name="T4" fmla="*/ 40 w 296"/>
                  <a:gd name="T5" fmla="*/ 49 h 256"/>
                  <a:gd name="T6" fmla="*/ 0 w 296"/>
                  <a:gd name="T7" fmla="*/ 1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53" name="Freeform 273">
                <a:extLst>
                  <a:ext uri="{FF2B5EF4-FFF2-40B4-BE49-F238E27FC236}">
                    <a16:creationId xmlns:a16="http://schemas.microsoft.com/office/drawing/2014/main" id="{58EE3F91-4AF5-C142-BEAE-95FF763AA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42 w 304"/>
                  <a:gd name="T3" fmla="*/ 32 h 288"/>
                  <a:gd name="T4" fmla="*/ 39 w 304"/>
                  <a:gd name="T5" fmla="*/ 57 h 288"/>
                  <a:gd name="T6" fmla="*/ 2 w 304"/>
                  <a:gd name="T7" fmla="*/ 2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52" name="Oval 274">
                <a:extLst>
                  <a:ext uri="{FF2B5EF4-FFF2-40B4-BE49-F238E27FC236}">
                    <a16:creationId xmlns:a16="http://schemas.microsoft.com/office/drawing/2014/main" id="{1DBFAAB7-01C0-0142-B148-67BAAC23F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" y="2611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212055" name="Freeform 275">
                <a:extLst>
                  <a:ext uri="{FF2B5EF4-FFF2-40B4-BE49-F238E27FC236}">
                    <a16:creationId xmlns:a16="http://schemas.microsoft.com/office/drawing/2014/main" id="{6A788E83-B9AD-684D-9098-48CAC937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1 h 240"/>
                  <a:gd name="T2" fmla="*/ 2 w 306"/>
                  <a:gd name="T3" fmla="*/ 48 h 240"/>
                  <a:gd name="T4" fmla="*/ 42 w 306"/>
                  <a:gd name="T5" fmla="*/ 22 h 240"/>
                  <a:gd name="T6" fmla="*/ 40 w 306"/>
                  <a:gd name="T7" fmla="*/ 0 h 240"/>
                  <a:gd name="T8" fmla="*/ 0 w 306"/>
                  <a:gd name="T9" fmla="*/ 2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1054" name="AutoShape 276">
                <a:extLst>
                  <a:ext uri="{FF2B5EF4-FFF2-40B4-BE49-F238E27FC236}">
                    <a16:creationId xmlns:a16="http://schemas.microsoft.com/office/drawing/2014/main" id="{3B10DC55-A939-5F48-BD8F-218473E0B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201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5" name="AutoShape 277">
                <a:extLst>
                  <a:ext uri="{FF2B5EF4-FFF2-40B4-BE49-F238E27FC236}">
                    <a16:creationId xmlns:a16="http://schemas.microsoft.com/office/drawing/2014/main" id="{21263D7D-4294-5148-B3A9-27122535A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" y="2708"/>
                <a:ext cx="1071" cy="8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6" name="Oval 278">
                <a:extLst>
                  <a:ext uri="{FF2B5EF4-FFF2-40B4-BE49-F238E27FC236}">
                    <a16:creationId xmlns:a16="http://schemas.microsoft.com/office/drawing/2014/main" id="{43CCDDD0-BFF9-884C-91C4-A05681D8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1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7" name="Oval 279">
                <a:extLst>
                  <a:ext uri="{FF2B5EF4-FFF2-40B4-BE49-F238E27FC236}">
                    <a16:creationId xmlns:a16="http://schemas.microsoft.com/office/drawing/2014/main" id="{797CAFF6-2540-2A43-A7EB-6DC214987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" y="2381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8" name="Oval 280">
                <a:extLst>
                  <a:ext uri="{FF2B5EF4-FFF2-40B4-BE49-F238E27FC236}">
                    <a16:creationId xmlns:a16="http://schemas.microsoft.com/office/drawing/2014/main" id="{4BB328AC-52B7-0E49-B39E-D6076BDE8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1"/>
                <a:ext cx="160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059" name="Rectangle 281">
                <a:extLst>
                  <a:ext uri="{FF2B5EF4-FFF2-40B4-BE49-F238E27FC236}">
                    <a16:creationId xmlns:a16="http://schemas.microsoft.com/office/drawing/2014/main" id="{E9E2B2D4-67FA-DD44-B88A-D47E4481C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3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endParaRPr>
              </a:p>
            </p:txBody>
          </p:sp>
        </p:grp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ECF8F42F-4B0B-EE47-8918-77C7BC282FB3}"/>
              </a:ext>
            </a:extLst>
          </p:cNvPr>
          <p:cNvGrpSpPr>
            <a:grpSpLocks/>
          </p:cNvGrpSpPr>
          <p:nvPr/>
        </p:nvGrpSpPr>
        <p:grpSpPr bwMode="auto">
          <a:xfrm>
            <a:off x="8710613" y="5734050"/>
            <a:ext cx="347662" cy="681038"/>
            <a:chOff x="7923189" y="2486664"/>
            <a:chExt cx="360377" cy="884585"/>
          </a:xfrm>
        </p:grpSpPr>
        <p:pic>
          <p:nvPicPr>
            <p:cNvPr id="212000" name="Picture 3">
              <a:extLst>
                <a:ext uri="{FF2B5EF4-FFF2-40B4-BE49-F238E27FC236}">
                  <a16:creationId xmlns:a16="http://schemas.microsoft.com/office/drawing/2014/main" id="{1C58FD28-176F-A34A-9878-C60238838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998" y="2486664"/>
              <a:ext cx="239568" cy="5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2001" name="Group 950">
              <a:extLst>
                <a:ext uri="{FF2B5EF4-FFF2-40B4-BE49-F238E27FC236}">
                  <a16:creationId xmlns:a16="http://schemas.microsoft.com/office/drawing/2014/main" id="{38988D6D-0BB2-0846-9D57-DEE7A2D049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3189" y="2890236"/>
              <a:ext cx="227012" cy="481013"/>
              <a:chOff x="4140" y="429"/>
              <a:chExt cx="1425" cy="2396"/>
            </a:xfrm>
          </p:grpSpPr>
          <p:sp>
            <p:nvSpPr>
              <p:cNvPr id="212002" name="Freeform 951">
                <a:extLst>
                  <a:ext uri="{FF2B5EF4-FFF2-40B4-BE49-F238E27FC236}">
                    <a16:creationId xmlns:a16="http://schemas.microsoft.com/office/drawing/2014/main" id="{B75B1ABA-52FC-B043-9608-0D224DBCA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3" name="Rectangle 952">
                <a:extLst>
                  <a:ext uri="{FF2B5EF4-FFF2-40B4-BE49-F238E27FC236}">
                    <a16:creationId xmlns:a16="http://schemas.microsoft.com/office/drawing/2014/main" id="{FD560CD9-2687-F741-8045-AFDB9C46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4" name="Freeform 953">
                <a:extLst>
                  <a:ext uri="{FF2B5EF4-FFF2-40B4-BE49-F238E27FC236}">
                    <a16:creationId xmlns:a16="http://schemas.microsoft.com/office/drawing/2014/main" id="{F60A9E66-2B31-274F-A9F4-7AE7CEBC4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5" name="Freeform 954">
                <a:extLst>
                  <a:ext uri="{FF2B5EF4-FFF2-40B4-BE49-F238E27FC236}">
                    <a16:creationId xmlns:a16="http://schemas.microsoft.com/office/drawing/2014/main" id="{0ECC682E-80A9-664A-B2F9-3809C6B66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06" name="Rectangle 955">
                <a:extLst>
                  <a:ext uri="{FF2B5EF4-FFF2-40B4-BE49-F238E27FC236}">
                    <a16:creationId xmlns:a16="http://schemas.microsoft.com/office/drawing/2014/main" id="{F6363B5D-801C-0745-A1DF-15E7CB71E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07" name="Group 956">
                <a:extLst>
                  <a:ext uri="{FF2B5EF4-FFF2-40B4-BE49-F238E27FC236}">
                    <a16:creationId xmlns:a16="http://schemas.microsoft.com/office/drawing/2014/main" id="{AFFFB009-5079-FF4D-A514-D86A36D905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2032" name="AutoShape 957">
                  <a:extLst>
                    <a:ext uri="{FF2B5EF4-FFF2-40B4-BE49-F238E27FC236}">
                      <a16:creationId xmlns:a16="http://schemas.microsoft.com/office/drawing/2014/main" id="{392483AB-DC02-2A41-962B-95AC6D66F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33" name="AutoShape 958">
                  <a:extLst>
                    <a:ext uri="{FF2B5EF4-FFF2-40B4-BE49-F238E27FC236}">
                      <a16:creationId xmlns:a16="http://schemas.microsoft.com/office/drawing/2014/main" id="{4D194528-5F6A-564B-8E3C-7F849D4B1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08" name="Rectangle 959">
                <a:extLst>
                  <a:ext uri="{FF2B5EF4-FFF2-40B4-BE49-F238E27FC236}">
                    <a16:creationId xmlns:a16="http://schemas.microsoft.com/office/drawing/2014/main" id="{EFB28CCD-CE52-2849-8E9F-099A7003A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09" name="Group 960">
                <a:extLst>
                  <a:ext uri="{FF2B5EF4-FFF2-40B4-BE49-F238E27FC236}">
                    <a16:creationId xmlns:a16="http://schemas.microsoft.com/office/drawing/2014/main" id="{0318F76E-4991-6A48-BA2E-BA8E46990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2030" name="AutoShape 961">
                  <a:extLst>
                    <a:ext uri="{FF2B5EF4-FFF2-40B4-BE49-F238E27FC236}">
                      <a16:creationId xmlns:a16="http://schemas.microsoft.com/office/drawing/2014/main" id="{A2B7EE78-B743-F742-8B2F-EC7FBB16DF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31" name="AutoShape 962">
                  <a:extLst>
                    <a:ext uri="{FF2B5EF4-FFF2-40B4-BE49-F238E27FC236}">
                      <a16:creationId xmlns:a16="http://schemas.microsoft.com/office/drawing/2014/main" id="{2A79FF57-2C38-304A-B360-02B7836D6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10" name="Rectangle 963">
                <a:extLst>
                  <a:ext uri="{FF2B5EF4-FFF2-40B4-BE49-F238E27FC236}">
                    <a16:creationId xmlns:a16="http://schemas.microsoft.com/office/drawing/2014/main" id="{6592F3BD-D910-6142-A498-11CB54CD4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1" name="Rectangle 964">
                <a:extLst>
                  <a:ext uri="{FF2B5EF4-FFF2-40B4-BE49-F238E27FC236}">
                    <a16:creationId xmlns:a16="http://schemas.microsoft.com/office/drawing/2014/main" id="{563B9000-6C65-DB4B-9E12-6CCE3EF8D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12" name="Group 965">
                <a:extLst>
                  <a:ext uri="{FF2B5EF4-FFF2-40B4-BE49-F238E27FC236}">
                    <a16:creationId xmlns:a16="http://schemas.microsoft.com/office/drawing/2014/main" id="{53621790-3635-2346-B3E7-A68A9275BA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2028" name="AutoShape 966">
                  <a:extLst>
                    <a:ext uri="{FF2B5EF4-FFF2-40B4-BE49-F238E27FC236}">
                      <a16:creationId xmlns:a16="http://schemas.microsoft.com/office/drawing/2014/main" id="{8A245C7D-4DEA-A346-BF1B-C7C292B10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29" name="AutoShape 967">
                  <a:extLst>
                    <a:ext uri="{FF2B5EF4-FFF2-40B4-BE49-F238E27FC236}">
                      <a16:creationId xmlns:a16="http://schemas.microsoft.com/office/drawing/2014/main" id="{94A055E6-A46A-4249-BCFD-3019F44F3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13" name="Freeform 968">
                <a:extLst>
                  <a:ext uri="{FF2B5EF4-FFF2-40B4-BE49-F238E27FC236}">
                    <a16:creationId xmlns:a16="http://schemas.microsoft.com/office/drawing/2014/main" id="{D6373BFE-9A2A-9E4F-ADE9-1D8ACBE45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212014" name="Group 969">
                <a:extLst>
                  <a:ext uri="{FF2B5EF4-FFF2-40B4-BE49-F238E27FC236}">
                    <a16:creationId xmlns:a16="http://schemas.microsoft.com/office/drawing/2014/main" id="{DE9BEAC1-7B89-2944-A44D-E7DB0D7614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2026" name="AutoShape 970">
                  <a:extLst>
                    <a:ext uri="{FF2B5EF4-FFF2-40B4-BE49-F238E27FC236}">
                      <a16:creationId xmlns:a16="http://schemas.microsoft.com/office/drawing/2014/main" id="{CF59CCD8-E595-4E42-855D-D91D9BCB3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  <p:sp>
              <p:nvSpPr>
                <p:cNvPr id="212027" name="AutoShape 971">
                  <a:extLst>
                    <a:ext uri="{FF2B5EF4-FFF2-40B4-BE49-F238E27FC236}">
                      <a16:creationId xmlns:a16="http://schemas.microsoft.com/office/drawing/2014/main" id="{463C2AF6-3EE5-B94F-A53F-DA988F695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endParaRPr>
                </a:p>
              </p:txBody>
            </p:sp>
          </p:grpSp>
          <p:sp>
            <p:nvSpPr>
              <p:cNvPr id="212015" name="Rectangle 972">
                <a:extLst>
                  <a:ext uri="{FF2B5EF4-FFF2-40B4-BE49-F238E27FC236}">
                    <a16:creationId xmlns:a16="http://schemas.microsoft.com/office/drawing/2014/main" id="{E264C2EF-580A-0B47-9963-02E194A52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6" name="Freeform 973">
                <a:extLst>
                  <a:ext uri="{FF2B5EF4-FFF2-40B4-BE49-F238E27FC236}">
                    <a16:creationId xmlns:a16="http://schemas.microsoft.com/office/drawing/2014/main" id="{811E20A3-FF5B-F547-9AA2-28EE1671E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7" name="Freeform 974">
                <a:extLst>
                  <a:ext uri="{FF2B5EF4-FFF2-40B4-BE49-F238E27FC236}">
                    <a16:creationId xmlns:a16="http://schemas.microsoft.com/office/drawing/2014/main" id="{78C55B6D-9FAA-3A49-A027-B2EC6C0DD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8" name="Oval 975">
                <a:extLst>
                  <a:ext uri="{FF2B5EF4-FFF2-40B4-BE49-F238E27FC236}">
                    <a16:creationId xmlns:a16="http://schemas.microsoft.com/office/drawing/2014/main" id="{B3CCC850-2704-704A-96F9-42E78A493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19" name="Freeform 976">
                <a:extLst>
                  <a:ext uri="{FF2B5EF4-FFF2-40B4-BE49-F238E27FC236}">
                    <a16:creationId xmlns:a16="http://schemas.microsoft.com/office/drawing/2014/main" id="{29EAE530-0285-8147-B69A-8802B8463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0" name="AutoShape 977">
                <a:extLst>
                  <a:ext uri="{FF2B5EF4-FFF2-40B4-BE49-F238E27FC236}">
                    <a16:creationId xmlns:a16="http://schemas.microsoft.com/office/drawing/2014/main" id="{86022980-C111-C14C-BC74-15BE5A0F9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1" name="AutoShape 978">
                <a:extLst>
                  <a:ext uri="{FF2B5EF4-FFF2-40B4-BE49-F238E27FC236}">
                    <a16:creationId xmlns:a16="http://schemas.microsoft.com/office/drawing/2014/main" id="{2A511823-DED3-2747-9713-71D6036B7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2" name="Oval 979">
                <a:extLst>
                  <a:ext uri="{FF2B5EF4-FFF2-40B4-BE49-F238E27FC236}">
                    <a16:creationId xmlns:a16="http://schemas.microsoft.com/office/drawing/2014/main" id="{782FCD42-797F-EF44-881F-939D4B842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3" name="Oval 980">
                <a:extLst>
                  <a:ext uri="{FF2B5EF4-FFF2-40B4-BE49-F238E27FC236}">
                    <a16:creationId xmlns:a16="http://schemas.microsoft.com/office/drawing/2014/main" id="{15EB52E1-99F3-F949-8E2B-4AF186BD8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4" name="Oval 981">
                <a:extLst>
                  <a:ext uri="{FF2B5EF4-FFF2-40B4-BE49-F238E27FC236}">
                    <a16:creationId xmlns:a16="http://schemas.microsoft.com/office/drawing/2014/main" id="{7D0BA5EC-A7D4-AB40-A9F6-0CF2C1F2A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212025" name="Rectangle 982">
                <a:extLst>
                  <a:ext uri="{FF2B5EF4-FFF2-40B4-BE49-F238E27FC236}">
                    <a16:creationId xmlns:a16="http://schemas.microsoft.com/office/drawing/2014/main" id="{7EEC4949-56B9-1446-9711-9818D166C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52556-3B7F-CA46-899E-C10EBF5C4BFA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3719513"/>
            <a:ext cx="982662" cy="1585912"/>
            <a:chOff x="226804" y="3719080"/>
            <a:chExt cx="982820" cy="1586234"/>
          </a:xfrm>
        </p:grpSpPr>
        <p:pic>
          <p:nvPicPr>
            <p:cNvPr id="211997" name="Picture 9">
              <a:extLst>
                <a:ext uri="{FF2B5EF4-FFF2-40B4-BE49-F238E27FC236}">
                  <a16:creationId xmlns:a16="http://schemas.microsoft.com/office/drawing/2014/main" id="{885F0363-C2C7-B040-9A9F-8762313A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09" y="5014480"/>
              <a:ext cx="405029" cy="29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998" name="Cloud Callout 16">
              <a:extLst>
                <a:ext uri="{FF2B5EF4-FFF2-40B4-BE49-F238E27FC236}">
                  <a16:creationId xmlns:a16="http://schemas.microsoft.com/office/drawing/2014/main" id="{CB6F3878-13F6-7E42-A58F-2603D66CC7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6804" y="3719080"/>
              <a:ext cx="982820" cy="514019"/>
            </a:xfrm>
            <a:prstGeom prst="cloudCallout">
              <a:avLst>
                <a:gd name="adj1" fmla="val -7606"/>
                <a:gd name="adj2" fmla="val 147866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pic>
          <p:nvPicPr>
            <p:cNvPr id="211999" name="Picture 18" descr="madman.jpg">
              <a:extLst>
                <a:ext uri="{FF2B5EF4-FFF2-40B4-BE49-F238E27FC236}">
                  <a16:creationId xmlns:a16="http://schemas.microsoft.com/office/drawing/2014/main" id="{22004AD2-F07E-954C-8CB1-F531A6E2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67" y="3870258"/>
              <a:ext cx="767350" cy="211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1984" name="Content Placeholder 12">
            <a:extLst>
              <a:ext uri="{FF2B5EF4-FFF2-40B4-BE49-F238E27FC236}">
                <a16:creationId xmlns:a16="http://schemas.microsoft.com/office/drawing/2014/main" id="{FBA2E74E-4CA0-634D-BA39-6FA14422C4A8}"/>
              </a:ext>
            </a:extLst>
          </p:cNvPr>
          <p:cNvSpPr txBox="1">
            <a:spLocks/>
          </p:cNvSpPr>
          <p:nvPr/>
        </p:nvSpPr>
        <p:spPr bwMode="auto">
          <a:xfrm>
            <a:off x="1057413" y="1427018"/>
            <a:ext cx="9735279" cy="54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7338" marR="0" lvl="0" indent="-2873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CDN: stores copies of content (e.g. MADMEN) at CDN nodes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53D66F-2454-534A-B251-EF79F3D2D063}"/>
              </a:ext>
            </a:extLst>
          </p:cNvPr>
          <p:cNvGrpSpPr>
            <a:grpSpLocks/>
          </p:cNvGrpSpPr>
          <p:nvPr/>
        </p:nvGrpSpPr>
        <p:grpSpPr bwMode="auto">
          <a:xfrm>
            <a:off x="1558926" y="5030789"/>
            <a:ext cx="1857375" cy="338137"/>
            <a:chOff x="5957397" y="-30236"/>
            <a:chExt cx="1857399" cy="338554"/>
          </a:xfrm>
        </p:grpSpPr>
        <p:sp>
          <p:nvSpPr>
            <p:cNvPr id="211995" name="Rectangle 20">
              <a:extLst>
                <a:ext uri="{FF2B5EF4-FFF2-40B4-BE49-F238E27FC236}">
                  <a16:creationId xmlns:a16="http://schemas.microsoft.com/office/drawing/2014/main" id="{9DB5E779-F208-9B41-B538-A1AA669B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98" y="0"/>
              <a:ext cx="1829556" cy="272128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1996" name="TextBox 21">
              <a:extLst>
                <a:ext uri="{FF2B5EF4-FFF2-40B4-BE49-F238E27FC236}">
                  <a16:creationId xmlns:a16="http://schemas.microsoft.com/office/drawing/2014/main" id="{BC52E3C7-5102-E549-BEF6-5D6E61CFD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397" y="-30236"/>
              <a:ext cx="18573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where’s Madmen?</a:t>
              </a:r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53C9D43F-CF97-804C-AB6A-00DEC2449E31}"/>
              </a:ext>
            </a:extLst>
          </p:cNvPr>
          <p:cNvGrpSpPr>
            <a:grpSpLocks/>
          </p:cNvGrpSpPr>
          <p:nvPr/>
        </p:nvGrpSpPr>
        <p:grpSpPr bwMode="auto">
          <a:xfrm>
            <a:off x="8785226" y="4778375"/>
            <a:ext cx="1279525" cy="338138"/>
            <a:chOff x="5931471" y="-30236"/>
            <a:chExt cx="1279747" cy="338971"/>
          </a:xfrm>
        </p:grpSpPr>
        <p:sp>
          <p:nvSpPr>
            <p:cNvPr id="211993" name="Rectangle 1113">
              <a:extLst>
                <a:ext uri="{FF2B5EF4-FFF2-40B4-BE49-F238E27FC236}">
                  <a16:creationId xmlns:a16="http://schemas.microsoft.com/office/drawing/2014/main" id="{CEB0D8F2-12E1-5148-8CC2-45D6340D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98" y="13898"/>
              <a:ext cx="1225865" cy="25822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1994" name="TextBox 1114">
              <a:extLst>
                <a:ext uri="{FF2B5EF4-FFF2-40B4-BE49-F238E27FC236}">
                  <a16:creationId xmlns:a16="http://schemas.microsoft.com/office/drawing/2014/main" id="{ED0C07AF-EC8A-1D44-A984-8A2456A29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471" y="-30236"/>
              <a:ext cx="1279747" cy="338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manifest file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068BEAB9-D8D3-C441-9C37-3B12CF5A5614}"/>
              </a:ext>
            </a:extLst>
          </p:cNvPr>
          <p:cNvSpPr>
            <a:spLocks/>
          </p:cNvSpPr>
          <p:nvPr/>
        </p:nvSpPr>
        <p:spPr bwMode="auto">
          <a:xfrm>
            <a:off x="2571029" y="4229534"/>
            <a:ext cx="1008062" cy="881062"/>
          </a:xfrm>
          <a:custGeom>
            <a:avLst/>
            <a:gdLst>
              <a:gd name="T0" fmla="*/ 542251 w 1284637"/>
              <a:gd name="T1" fmla="*/ 0 h 1108430"/>
              <a:gd name="T2" fmla="*/ 620508 w 1284637"/>
              <a:gd name="T3" fmla="*/ 556152 h 1108430"/>
              <a:gd name="T4" fmla="*/ 0 w 1284637"/>
              <a:gd name="T5" fmla="*/ 555512 h 11084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4637" h="1108430">
                <a:moveTo>
                  <a:pt x="1122624" y="0"/>
                </a:moveTo>
                <a:lnTo>
                  <a:pt x="1284637" y="1108430"/>
                </a:lnTo>
                <a:lnTo>
                  <a:pt x="0" y="1107156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21" name="Freeform 1120">
            <a:extLst>
              <a:ext uri="{FF2B5EF4-FFF2-40B4-BE49-F238E27FC236}">
                <a16:creationId xmlns:a16="http://schemas.microsoft.com/office/drawing/2014/main" id="{1FA9C861-3CFD-5C47-9603-F36C34D39F14}"/>
              </a:ext>
            </a:extLst>
          </p:cNvPr>
          <p:cNvSpPr>
            <a:spLocks/>
          </p:cNvSpPr>
          <p:nvPr/>
        </p:nvSpPr>
        <p:spPr bwMode="auto">
          <a:xfrm flipV="1">
            <a:off x="2624139" y="5127626"/>
            <a:ext cx="2166937" cy="709613"/>
          </a:xfrm>
          <a:custGeom>
            <a:avLst/>
            <a:gdLst>
              <a:gd name="T0" fmla="*/ 1752991 w 1898925"/>
              <a:gd name="T1" fmla="*/ 0 h 980345"/>
              <a:gd name="T2" fmla="*/ 2822161 w 1898925"/>
              <a:gd name="T3" fmla="*/ 227646 h 980345"/>
              <a:gd name="T4" fmla="*/ 2173683 w 1898925"/>
              <a:gd name="T5" fmla="*/ 258645 h 980345"/>
              <a:gd name="T6" fmla="*/ 1262389 w 1898925"/>
              <a:gd name="T7" fmla="*/ 362755 h 980345"/>
              <a:gd name="T8" fmla="*/ 0 w 1898925"/>
              <a:gd name="T9" fmla="*/ 371335 h 980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8925" h="980345">
                <a:moveTo>
                  <a:pt x="1179521" y="0"/>
                </a:moveTo>
                <a:lnTo>
                  <a:pt x="1898925" y="600997"/>
                </a:lnTo>
                <a:lnTo>
                  <a:pt x="1462589" y="682836"/>
                </a:lnTo>
                <a:cubicBezTo>
                  <a:pt x="1258197" y="730637"/>
                  <a:pt x="1110581" y="844165"/>
                  <a:pt x="849414" y="957692"/>
                </a:cubicBezTo>
                <a:lnTo>
                  <a:pt x="0" y="980345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22" name="Content Placeholder 12">
            <a:extLst>
              <a:ext uri="{FF2B5EF4-FFF2-40B4-BE49-F238E27FC236}">
                <a16:creationId xmlns:a16="http://schemas.microsoft.com/office/drawing/2014/main" id="{CC467532-9586-A943-BA29-4F35221A16AD}"/>
              </a:ext>
            </a:extLst>
          </p:cNvPr>
          <p:cNvSpPr txBox="1">
            <a:spLocks/>
          </p:cNvSpPr>
          <p:nvPr/>
        </p:nvSpPr>
        <p:spPr bwMode="auto">
          <a:xfrm>
            <a:off x="1168393" y="2402083"/>
            <a:ext cx="9901388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517525" marR="0" lvl="1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using manifest, client retrieves content at highest supportable rate</a:t>
            </a: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3" name="Content Placeholder 12">
            <a:extLst>
              <a:ext uri="{FF2B5EF4-FFF2-40B4-BE49-F238E27FC236}">
                <a16:creationId xmlns:a16="http://schemas.microsoft.com/office/drawing/2014/main" id="{2E17DE3C-B1EA-6342-A5E5-820798A09912}"/>
              </a:ext>
            </a:extLst>
          </p:cNvPr>
          <p:cNvSpPr txBox="1">
            <a:spLocks/>
          </p:cNvSpPr>
          <p:nvPr/>
        </p:nvSpPr>
        <p:spPr bwMode="auto">
          <a:xfrm>
            <a:off x="1170413" y="2819021"/>
            <a:ext cx="91138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517525" marR="0" lvl="1" indent="-2174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may choose different rate or copy if network path congested</a:t>
            </a:r>
          </a:p>
          <a:p>
            <a:pPr marL="457200" marR="0" lvl="1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6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8763 -0.02916 L 0.11106 -0.02685 L 0.24635 0.00185 L 0.3569 -0.03079 L 0.42682 -0.00486 L 0.48242 0.01551 L 0.56041 -0.01088 L 0.60026 -0.05509 " pathEditMode="relative" rAng="0" ptsTypes="AAAAAAA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3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35 -0.01829 L -0.02942 0.05208 L -0.16276 0.0037 L -0.28893 0.03449 L -0.46106 0.01018 L -0.56901 0.0368 " pathEditMode="relative" rAng="0" ptsTypes="AAAAAA">
                                      <p:cBhvr>
                                        <p:cTn id="53" dur="2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18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122" grpId="0"/>
      <p:bldP spid="11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485">
            <a:extLst>
              <a:ext uri="{FF2B5EF4-FFF2-40B4-BE49-F238E27FC236}">
                <a16:creationId xmlns:a16="http://schemas.microsoft.com/office/drawing/2014/main" id="{D3CA8C78-AA59-A24B-B727-D151A079D1FC}"/>
              </a:ext>
            </a:extLst>
          </p:cNvPr>
          <p:cNvGrpSpPr>
            <a:grpSpLocks/>
          </p:cNvGrpSpPr>
          <p:nvPr/>
        </p:nvGrpSpPr>
        <p:grpSpPr bwMode="auto">
          <a:xfrm>
            <a:off x="2644455" y="3770050"/>
            <a:ext cx="7044059" cy="2764362"/>
            <a:chOff x="399122" y="1433580"/>
            <a:chExt cx="8437848" cy="5258263"/>
          </a:xfrm>
        </p:grpSpPr>
        <p:sp>
          <p:nvSpPr>
            <p:cNvPr id="214743" name="Freeform 84">
              <a:extLst>
                <a:ext uri="{FF2B5EF4-FFF2-40B4-BE49-F238E27FC236}">
                  <a16:creationId xmlns:a16="http://schemas.microsoft.com/office/drawing/2014/main" id="{A060C597-01E9-554B-B8BD-771A8A2A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540" y="224137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4" name="Freeform 84">
              <a:extLst>
                <a:ext uri="{FF2B5EF4-FFF2-40B4-BE49-F238E27FC236}">
                  <a16:creationId xmlns:a16="http://schemas.microsoft.com/office/drawing/2014/main" id="{FB766578-AC48-D940-A2E4-3DFFA47D4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84" y="3041418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5" name="Freeform 84">
              <a:extLst>
                <a:ext uri="{FF2B5EF4-FFF2-40B4-BE49-F238E27FC236}">
                  <a16:creationId xmlns:a16="http://schemas.microsoft.com/office/drawing/2014/main" id="{7784D005-A9C4-3F44-8C8B-F862D7FA8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646" y="249535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6" name="Freeform 84">
              <a:extLst>
                <a:ext uri="{FF2B5EF4-FFF2-40B4-BE49-F238E27FC236}">
                  <a16:creationId xmlns:a16="http://schemas.microsoft.com/office/drawing/2014/main" id="{AF3297ED-6FF2-D74A-A40C-EB85E1D5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1" y="535263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7" name="Freeform 84">
              <a:extLst>
                <a:ext uri="{FF2B5EF4-FFF2-40B4-BE49-F238E27FC236}">
                  <a16:creationId xmlns:a16="http://schemas.microsoft.com/office/drawing/2014/main" id="{7B5046C6-6E0C-8942-A4E9-C15175BE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05" y="4730385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8" name="Freeform 84">
              <a:extLst>
                <a:ext uri="{FF2B5EF4-FFF2-40B4-BE49-F238E27FC236}">
                  <a16:creationId xmlns:a16="http://schemas.microsoft.com/office/drawing/2014/main" id="{1D4FE714-7EBB-1544-9F51-31F44E05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74" y="4070036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49" name="Freeform 84">
              <a:extLst>
                <a:ext uri="{FF2B5EF4-FFF2-40B4-BE49-F238E27FC236}">
                  <a16:creationId xmlns:a16="http://schemas.microsoft.com/office/drawing/2014/main" id="{14110D05-4BB8-BF41-8DE5-E9201FEFD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47" y="2927126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0" name="Freeform 84">
              <a:extLst>
                <a:ext uri="{FF2B5EF4-FFF2-40B4-BE49-F238E27FC236}">
                  <a16:creationId xmlns:a16="http://schemas.microsoft.com/office/drawing/2014/main" id="{B9CFD74C-9E09-7B48-B364-ADBD99E15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955" y="200009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1" name="Freeform 84">
              <a:extLst>
                <a:ext uri="{FF2B5EF4-FFF2-40B4-BE49-F238E27FC236}">
                  <a16:creationId xmlns:a16="http://schemas.microsoft.com/office/drawing/2014/main" id="{4F238408-D759-B946-9AE3-DCD9CA584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35" y="2647748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2" name="Freeform 84">
              <a:extLst>
                <a:ext uri="{FF2B5EF4-FFF2-40B4-BE49-F238E27FC236}">
                  <a16:creationId xmlns:a16="http://schemas.microsoft.com/office/drawing/2014/main" id="{080FAA08-DB3C-E84E-BC58-E0C6A54C5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478" y="197469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3" name="Freeform 84">
              <a:extLst>
                <a:ext uri="{FF2B5EF4-FFF2-40B4-BE49-F238E27FC236}">
                  <a16:creationId xmlns:a16="http://schemas.microsoft.com/office/drawing/2014/main" id="{36E8E47A-157C-F445-B1CB-D81F1CFF0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589" y="560661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4" name="Freeform 84">
              <a:extLst>
                <a:ext uri="{FF2B5EF4-FFF2-40B4-BE49-F238E27FC236}">
                  <a16:creationId xmlns:a16="http://schemas.microsoft.com/office/drawing/2014/main" id="{9FA6F6A3-A686-2048-8022-76ABCA26B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902" y="495896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5" name="Freeform 84">
              <a:extLst>
                <a:ext uri="{FF2B5EF4-FFF2-40B4-BE49-F238E27FC236}">
                  <a16:creationId xmlns:a16="http://schemas.microsoft.com/office/drawing/2014/main" id="{24739648-E5DE-8945-8268-3C6D0277B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271" y="4044638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6" name="Freeform 84">
              <a:extLst>
                <a:ext uri="{FF2B5EF4-FFF2-40B4-BE49-F238E27FC236}">
                  <a16:creationId xmlns:a16="http://schemas.microsoft.com/office/drawing/2014/main" id="{44333E2C-6D42-2940-B6CB-E3C930D3A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6088" y="584789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7" name="Freeform 84">
              <a:extLst>
                <a:ext uri="{FF2B5EF4-FFF2-40B4-BE49-F238E27FC236}">
                  <a16:creationId xmlns:a16="http://schemas.microsoft.com/office/drawing/2014/main" id="{6146EC4B-F1F9-2D45-8118-0F691C5B1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565" y="5987587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8" name="Freeform 84">
              <a:extLst>
                <a:ext uri="{FF2B5EF4-FFF2-40B4-BE49-F238E27FC236}">
                  <a16:creationId xmlns:a16="http://schemas.microsoft.com/office/drawing/2014/main" id="{738B05C2-CDE6-124B-A567-E47B252E6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203" y="5835199"/>
              <a:ext cx="597068" cy="418220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759" name="TextBox 4">
              <a:extLst>
                <a:ext uri="{FF2B5EF4-FFF2-40B4-BE49-F238E27FC236}">
                  <a16:creationId xmlns:a16="http://schemas.microsoft.com/office/drawing/2014/main" id="{78D3D6C5-B38A-2C46-B682-7E0D50502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07360">
              <a:off x="5241476" y="1433580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0" name="TextBox 179">
              <a:extLst>
                <a:ext uri="{FF2B5EF4-FFF2-40B4-BE49-F238E27FC236}">
                  <a16:creationId xmlns:a16="http://schemas.microsoft.com/office/drawing/2014/main" id="{4CD31A89-F8CF-6049-A5E5-85053FE0E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390643" y="3033432"/>
              <a:ext cx="1034279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1" name="TextBox 180">
              <a:extLst>
                <a:ext uri="{FF2B5EF4-FFF2-40B4-BE49-F238E27FC236}">
                  <a16:creationId xmlns:a16="http://schemas.microsoft.com/office/drawing/2014/main" id="{D2B68C45-7019-014E-9AEF-6434FE05C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341242" y="5649517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2" name="TextBox 181">
              <a:extLst>
                <a:ext uri="{FF2B5EF4-FFF2-40B4-BE49-F238E27FC236}">
                  <a16:creationId xmlns:a16="http://schemas.microsoft.com/office/drawing/2014/main" id="{7047D8F0-AC47-7C4D-B0ED-BA84F2FCF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1651262">
              <a:off x="2063761" y="5696594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3" name="TextBox 182">
              <a:extLst>
                <a:ext uri="{FF2B5EF4-FFF2-40B4-BE49-F238E27FC236}">
                  <a16:creationId xmlns:a16="http://schemas.microsoft.com/office/drawing/2014/main" id="{7A1EB57F-3C68-0B4D-A1B8-7F5F6B516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607303">
              <a:off x="195356" y="3660805"/>
              <a:ext cx="1034279" cy="62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14764" name="TextBox 183">
              <a:extLst>
                <a:ext uri="{FF2B5EF4-FFF2-40B4-BE49-F238E27FC236}">
                  <a16:creationId xmlns:a16="http://schemas.microsoft.com/office/drawing/2014/main" id="{BE1173A8-62F0-C04C-BB53-F0B39FB9A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79349">
              <a:off x="2482310" y="1498432"/>
              <a:ext cx="651327" cy="99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214765" name="Group 8">
              <a:extLst>
                <a:ext uri="{FF2B5EF4-FFF2-40B4-BE49-F238E27FC236}">
                  <a16:creationId xmlns:a16="http://schemas.microsoft.com/office/drawing/2014/main" id="{FE595CC6-E58E-EE4A-8E57-98EE43A69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6600" y="3746496"/>
              <a:ext cx="3225799" cy="1117598"/>
              <a:chOff x="7848600" y="2044700"/>
              <a:chExt cx="3200399" cy="1371600"/>
            </a:xfrm>
          </p:grpSpPr>
          <p:sp>
            <p:nvSpPr>
              <p:cNvPr id="214961" name="Oval 3">
                <a:extLst>
                  <a:ext uri="{FF2B5EF4-FFF2-40B4-BE49-F238E27FC236}">
                    <a16:creationId xmlns:a16="http://schemas.microsoft.com/office/drawing/2014/main" id="{3A2DEDDB-FB5B-4946-8CD8-74906340D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962" name="Group 133">
                <a:extLst>
                  <a:ext uri="{FF2B5EF4-FFF2-40B4-BE49-F238E27FC236}">
                    <a16:creationId xmlns:a16="http://schemas.microsoft.com/office/drawing/2014/main" id="{21D80924-7CDB-4342-ACF8-4F970D327F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5035" name="Oval 407">
                  <a:extLst>
                    <a:ext uri="{FF2B5EF4-FFF2-40B4-BE49-F238E27FC236}">
                      <a16:creationId xmlns:a16="http://schemas.microsoft.com/office/drawing/2014/main" id="{61D0AC9A-8B66-2B4C-82C3-5309CE4B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36" name="Rectangle 410">
                  <a:extLst>
                    <a:ext uri="{FF2B5EF4-FFF2-40B4-BE49-F238E27FC236}">
                      <a16:creationId xmlns:a16="http://schemas.microsoft.com/office/drawing/2014/main" id="{F8139EB8-4456-D748-A30F-66BB62501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37" name="Oval 411">
                  <a:extLst>
                    <a:ext uri="{FF2B5EF4-FFF2-40B4-BE49-F238E27FC236}">
                      <a16:creationId xmlns:a16="http://schemas.microsoft.com/office/drawing/2014/main" id="{8E128DBA-3FA3-514E-95F4-8A1E1E8AE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38" name="Group 137">
                  <a:extLst>
                    <a:ext uri="{FF2B5EF4-FFF2-40B4-BE49-F238E27FC236}">
                      <a16:creationId xmlns:a16="http://schemas.microsoft.com/office/drawing/2014/main" id="{3852E333-724C-FB47-988A-B2BD76243F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46785" name="Freeform 138">
                    <a:extLst>
                      <a:ext uri="{FF2B5EF4-FFF2-40B4-BE49-F238E27FC236}">
                        <a16:creationId xmlns:a16="http://schemas.microsoft.com/office/drawing/2014/main" id="{A943E71A-439C-3C40-8FE2-B50EFF103C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786" name="Freeform 139">
                    <a:extLst>
                      <a:ext uri="{FF2B5EF4-FFF2-40B4-BE49-F238E27FC236}">
                        <a16:creationId xmlns:a16="http://schemas.microsoft.com/office/drawing/2014/main" id="{03DC00B2-3E2E-3048-A429-DF791A3432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39" name="Line 140">
                  <a:extLst>
                    <a:ext uri="{FF2B5EF4-FFF2-40B4-BE49-F238E27FC236}">
                      <a16:creationId xmlns:a16="http://schemas.microsoft.com/office/drawing/2014/main" id="{6D1BC62A-277D-BC42-8052-5D58EBD95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784" name="Line 141">
                  <a:extLst>
                    <a:ext uri="{FF2B5EF4-FFF2-40B4-BE49-F238E27FC236}">
                      <a16:creationId xmlns:a16="http://schemas.microsoft.com/office/drawing/2014/main" id="{77D434FA-BD40-FB43-B64A-6117AFFE24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14963" name="Straight Connector 10">
                <a:extLst>
                  <a:ext uri="{FF2B5EF4-FFF2-40B4-BE49-F238E27FC236}">
                    <a16:creationId xmlns:a16="http://schemas.microsoft.com/office/drawing/2014/main" id="{24E38DB4-BB48-9B4B-9B3F-AF9DE56D459B}"/>
                  </a:ext>
                </a:extLst>
              </p:cNvPr>
              <p:cNvCxnSpPr>
                <a:cxnSpLocks noChangeShapeType="1"/>
                <a:stCxn id="246784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4" name="Straight Connector 297">
                <a:extLst>
                  <a:ext uri="{FF2B5EF4-FFF2-40B4-BE49-F238E27FC236}">
                    <a16:creationId xmlns:a16="http://schemas.microsoft.com/office/drawing/2014/main" id="{63B171E8-BC1A-2C45-A4AD-8B26824D468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5" name="Straight Connector 298">
                <a:extLst>
                  <a:ext uri="{FF2B5EF4-FFF2-40B4-BE49-F238E27FC236}">
                    <a16:creationId xmlns:a16="http://schemas.microsoft.com/office/drawing/2014/main" id="{E504853D-FC82-F944-91B2-A7807FC219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6" name="Straight Connector 299">
                <a:extLst>
                  <a:ext uri="{FF2B5EF4-FFF2-40B4-BE49-F238E27FC236}">
                    <a16:creationId xmlns:a16="http://schemas.microsoft.com/office/drawing/2014/main" id="{9B2CF1B4-E931-C849-ABC2-C055A268B0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7" name="Straight Connector 300">
                <a:extLst>
                  <a:ext uri="{FF2B5EF4-FFF2-40B4-BE49-F238E27FC236}">
                    <a16:creationId xmlns:a16="http://schemas.microsoft.com/office/drawing/2014/main" id="{8DCDC72A-6B61-D045-82B1-FC560711F6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8" name="Straight Connector 301">
                <a:extLst>
                  <a:ext uri="{FF2B5EF4-FFF2-40B4-BE49-F238E27FC236}">
                    <a16:creationId xmlns:a16="http://schemas.microsoft.com/office/drawing/2014/main" id="{169CFE78-371E-5A42-A2FF-43E7EBC79A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69" name="Straight Connector 302">
                <a:extLst>
                  <a:ext uri="{FF2B5EF4-FFF2-40B4-BE49-F238E27FC236}">
                    <a16:creationId xmlns:a16="http://schemas.microsoft.com/office/drawing/2014/main" id="{A219EF28-882C-B141-A2BD-F2CF8E9FD7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70" name="Straight Connector 303">
                <a:extLst>
                  <a:ext uri="{FF2B5EF4-FFF2-40B4-BE49-F238E27FC236}">
                    <a16:creationId xmlns:a16="http://schemas.microsoft.com/office/drawing/2014/main" id="{A8101A56-A742-A04A-AA02-5CA6664647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971" name="Straight Connector 304">
                <a:extLst>
                  <a:ext uri="{FF2B5EF4-FFF2-40B4-BE49-F238E27FC236}">
                    <a16:creationId xmlns:a16="http://schemas.microsoft.com/office/drawing/2014/main" id="{A61AA9E2-0150-A443-9B6B-8B69AFDAD6A7}"/>
                  </a:ext>
                </a:extLst>
              </p:cNvPr>
              <p:cNvCxnSpPr>
                <a:cxnSpLocks noChangeShapeType="1"/>
                <a:endCxn id="215035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4972" name="Group 133">
                <a:extLst>
                  <a:ext uri="{FF2B5EF4-FFF2-40B4-BE49-F238E27FC236}">
                    <a16:creationId xmlns:a16="http://schemas.microsoft.com/office/drawing/2014/main" id="{853363E0-4455-8149-960D-2A2D30CEF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5027" name="Oval 407">
                  <a:extLst>
                    <a:ext uri="{FF2B5EF4-FFF2-40B4-BE49-F238E27FC236}">
                      <a16:creationId xmlns:a16="http://schemas.microsoft.com/office/drawing/2014/main" id="{83FB7DAE-114F-934E-BB3E-EAB135FE3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8" name="Rectangle 410">
                  <a:extLst>
                    <a:ext uri="{FF2B5EF4-FFF2-40B4-BE49-F238E27FC236}">
                      <a16:creationId xmlns:a16="http://schemas.microsoft.com/office/drawing/2014/main" id="{75E7F8C9-DB2A-394C-98FE-CFDE5ADA5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9" name="Oval 411">
                  <a:extLst>
                    <a:ext uri="{FF2B5EF4-FFF2-40B4-BE49-F238E27FC236}">
                      <a16:creationId xmlns:a16="http://schemas.microsoft.com/office/drawing/2014/main" id="{1D54928A-36BC-0840-8843-621A35875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30" name="Group 137">
                  <a:extLst>
                    <a:ext uri="{FF2B5EF4-FFF2-40B4-BE49-F238E27FC236}">
                      <a16:creationId xmlns:a16="http://schemas.microsoft.com/office/drawing/2014/main" id="{38EAC444-F93C-D943-A951-7F24455342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33" name="Freeform 138">
                    <a:extLst>
                      <a:ext uri="{FF2B5EF4-FFF2-40B4-BE49-F238E27FC236}">
                        <a16:creationId xmlns:a16="http://schemas.microsoft.com/office/drawing/2014/main" id="{8C200853-23B0-9A48-8966-2549F8548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34" name="Freeform 139">
                    <a:extLst>
                      <a:ext uri="{FF2B5EF4-FFF2-40B4-BE49-F238E27FC236}">
                        <a16:creationId xmlns:a16="http://schemas.microsoft.com/office/drawing/2014/main" id="{4DB9CCA3-96DE-3940-B36E-3A5C8E910E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31" name="Line 140">
                  <a:extLst>
                    <a:ext uri="{FF2B5EF4-FFF2-40B4-BE49-F238E27FC236}">
                      <a16:creationId xmlns:a16="http://schemas.microsoft.com/office/drawing/2014/main" id="{A57EC9EB-7266-3848-BE14-F39635DED0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32" name="Line 141">
                  <a:extLst>
                    <a:ext uri="{FF2B5EF4-FFF2-40B4-BE49-F238E27FC236}">
                      <a16:creationId xmlns:a16="http://schemas.microsoft.com/office/drawing/2014/main" id="{FC01780D-6B3D-034C-B4F6-D8020B00C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3" name="Group 133">
                <a:extLst>
                  <a:ext uri="{FF2B5EF4-FFF2-40B4-BE49-F238E27FC236}">
                    <a16:creationId xmlns:a16="http://schemas.microsoft.com/office/drawing/2014/main" id="{9195F347-F262-4F4D-8822-4EEF165F4A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5019" name="Oval 407">
                  <a:extLst>
                    <a:ext uri="{FF2B5EF4-FFF2-40B4-BE49-F238E27FC236}">
                      <a16:creationId xmlns:a16="http://schemas.microsoft.com/office/drawing/2014/main" id="{1D798CAF-C844-964F-BD16-DA5F20E8DF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0" name="Rectangle 410">
                  <a:extLst>
                    <a:ext uri="{FF2B5EF4-FFF2-40B4-BE49-F238E27FC236}">
                      <a16:creationId xmlns:a16="http://schemas.microsoft.com/office/drawing/2014/main" id="{A6C29455-359E-1D4F-B4CB-9764193E8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21" name="Oval 411">
                  <a:extLst>
                    <a:ext uri="{FF2B5EF4-FFF2-40B4-BE49-F238E27FC236}">
                      <a16:creationId xmlns:a16="http://schemas.microsoft.com/office/drawing/2014/main" id="{DEE40553-9B52-ED48-8FC3-264286C768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22" name="Group 137">
                  <a:extLst>
                    <a:ext uri="{FF2B5EF4-FFF2-40B4-BE49-F238E27FC236}">
                      <a16:creationId xmlns:a16="http://schemas.microsoft.com/office/drawing/2014/main" id="{88A8CF8A-DB68-1048-9F88-7C3328F388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25" name="Freeform 138">
                    <a:extLst>
                      <a:ext uri="{FF2B5EF4-FFF2-40B4-BE49-F238E27FC236}">
                        <a16:creationId xmlns:a16="http://schemas.microsoft.com/office/drawing/2014/main" id="{774F18EF-EB02-D04F-9F4D-60993BF51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26" name="Freeform 139">
                    <a:extLst>
                      <a:ext uri="{FF2B5EF4-FFF2-40B4-BE49-F238E27FC236}">
                        <a16:creationId xmlns:a16="http://schemas.microsoft.com/office/drawing/2014/main" id="{439294CD-B0AC-5441-89A9-BF7194FEC3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23" name="Line 140">
                  <a:extLst>
                    <a:ext uri="{FF2B5EF4-FFF2-40B4-BE49-F238E27FC236}">
                      <a16:creationId xmlns:a16="http://schemas.microsoft.com/office/drawing/2014/main" id="{45A9EB7D-D81E-3F4C-9EAD-B0A153A55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56"/>
                  <a:ext cx="0" cy="88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24" name="Line 141">
                  <a:extLst>
                    <a:ext uri="{FF2B5EF4-FFF2-40B4-BE49-F238E27FC236}">
                      <a16:creationId xmlns:a16="http://schemas.microsoft.com/office/drawing/2014/main" id="{19A683FE-1CE9-2443-8472-5C8F052F42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58"/>
                  <a:ext cx="0" cy="8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4" name="Group 133">
                <a:extLst>
                  <a:ext uri="{FF2B5EF4-FFF2-40B4-BE49-F238E27FC236}">
                    <a16:creationId xmlns:a16="http://schemas.microsoft.com/office/drawing/2014/main" id="{E213AFBA-4EFF-214E-A5E7-866080E37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5011" name="Oval 407">
                  <a:extLst>
                    <a:ext uri="{FF2B5EF4-FFF2-40B4-BE49-F238E27FC236}">
                      <a16:creationId xmlns:a16="http://schemas.microsoft.com/office/drawing/2014/main" id="{A3CBE38D-B4C7-1C47-A035-45B570948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12" name="Rectangle 410">
                  <a:extLst>
                    <a:ext uri="{FF2B5EF4-FFF2-40B4-BE49-F238E27FC236}">
                      <a16:creationId xmlns:a16="http://schemas.microsoft.com/office/drawing/2014/main" id="{088F0F9C-9DBD-FF4A-AE88-800FF19B4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13" name="Oval 411">
                  <a:extLst>
                    <a:ext uri="{FF2B5EF4-FFF2-40B4-BE49-F238E27FC236}">
                      <a16:creationId xmlns:a16="http://schemas.microsoft.com/office/drawing/2014/main" id="{DDA6FF3F-50C0-A147-9351-8D91D3FB2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14" name="Group 137">
                  <a:extLst>
                    <a:ext uri="{FF2B5EF4-FFF2-40B4-BE49-F238E27FC236}">
                      <a16:creationId xmlns:a16="http://schemas.microsoft.com/office/drawing/2014/main" id="{457ACDAF-FBCD-DC43-B6BB-2F985B5A02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17" name="Freeform 138">
                    <a:extLst>
                      <a:ext uri="{FF2B5EF4-FFF2-40B4-BE49-F238E27FC236}">
                        <a16:creationId xmlns:a16="http://schemas.microsoft.com/office/drawing/2014/main" id="{872872D3-731F-9647-BED4-FD516CA4CE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18" name="Freeform 139">
                    <a:extLst>
                      <a:ext uri="{FF2B5EF4-FFF2-40B4-BE49-F238E27FC236}">
                        <a16:creationId xmlns:a16="http://schemas.microsoft.com/office/drawing/2014/main" id="{9F95255F-D352-5C4F-89B7-F4AB2576A4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15" name="Line 140">
                  <a:extLst>
                    <a:ext uri="{FF2B5EF4-FFF2-40B4-BE49-F238E27FC236}">
                      <a16:creationId xmlns:a16="http://schemas.microsoft.com/office/drawing/2014/main" id="{C7B041CE-EC36-5343-A08F-9EB9F7D7E9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16" name="Line 141">
                  <a:extLst>
                    <a:ext uri="{FF2B5EF4-FFF2-40B4-BE49-F238E27FC236}">
                      <a16:creationId xmlns:a16="http://schemas.microsoft.com/office/drawing/2014/main" id="{4FAB9327-3E9C-8C4D-92EA-60439F7AB2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5" name="Group 133">
                <a:extLst>
                  <a:ext uri="{FF2B5EF4-FFF2-40B4-BE49-F238E27FC236}">
                    <a16:creationId xmlns:a16="http://schemas.microsoft.com/office/drawing/2014/main" id="{06095A2D-3531-C04C-9ABF-008A81CBD6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5003" name="Oval 407">
                  <a:extLst>
                    <a:ext uri="{FF2B5EF4-FFF2-40B4-BE49-F238E27FC236}">
                      <a16:creationId xmlns:a16="http://schemas.microsoft.com/office/drawing/2014/main" id="{5AE28672-0DB5-E842-93CE-081794346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04" name="Rectangle 410">
                  <a:extLst>
                    <a:ext uri="{FF2B5EF4-FFF2-40B4-BE49-F238E27FC236}">
                      <a16:creationId xmlns:a16="http://schemas.microsoft.com/office/drawing/2014/main" id="{16F0EDDE-42CE-BC42-BA07-DD5044726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5005" name="Oval 411">
                  <a:extLst>
                    <a:ext uri="{FF2B5EF4-FFF2-40B4-BE49-F238E27FC236}">
                      <a16:creationId xmlns:a16="http://schemas.microsoft.com/office/drawing/2014/main" id="{B9C10AE7-3D10-6149-B8F5-7ED056A64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5006" name="Group 137">
                  <a:extLst>
                    <a:ext uri="{FF2B5EF4-FFF2-40B4-BE49-F238E27FC236}">
                      <a16:creationId xmlns:a16="http://schemas.microsoft.com/office/drawing/2014/main" id="{86331389-9F9E-054E-BEBB-071D768B8E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09" name="Freeform 138">
                    <a:extLst>
                      <a:ext uri="{FF2B5EF4-FFF2-40B4-BE49-F238E27FC236}">
                        <a16:creationId xmlns:a16="http://schemas.microsoft.com/office/drawing/2014/main" id="{79604046-7F54-9642-81B1-C503872FE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10" name="Freeform 139">
                    <a:extLst>
                      <a:ext uri="{FF2B5EF4-FFF2-40B4-BE49-F238E27FC236}">
                        <a16:creationId xmlns:a16="http://schemas.microsoft.com/office/drawing/2014/main" id="{08BAE620-EEB5-7145-B2D7-31EFBEE3DC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5007" name="Line 140">
                  <a:extLst>
                    <a:ext uri="{FF2B5EF4-FFF2-40B4-BE49-F238E27FC236}">
                      <a16:creationId xmlns:a16="http://schemas.microsoft.com/office/drawing/2014/main" id="{D1198A65-6189-B04F-BAA7-F12E31E2E1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08" name="Line 141">
                  <a:extLst>
                    <a:ext uri="{FF2B5EF4-FFF2-40B4-BE49-F238E27FC236}">
                      <a16:creationId xmlns:a16="http://schemas.microsoft.com/office/drawing/2014/main" id="{B02527D9-BC57-5143-9F49-26DC39F21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6" name="Group 133">
                <a:extLst>
                  <a:ext uri="{FF2B5EF4-FFF2-40B4-BE49-F238E27FC236}">
                    <a16:creationId xmlns:a16="http://schemas.microsoft.com/office/drawing/2014/main" id="{6C55D7EB-D7F5-5542-9C7F-AF5F60736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4995" name="Oval 407">
                  <a:extLst>
                    <a:ext uri="{FF2B5EF4-FFF2-40B4-BE49-F238E27FC236}">
                      <a16:creationId xmlns:a16="http://schemas.microsoft.com/office/drawing/2014/main" id="{241915D5-7EBB-D84A-8F77-F855F76B6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96" name="Rectangle 410">
                  <a:extLst>
                    <a:ext uri="{FF2B5EF4-FFF2-40B4-BE49-F238E27FC236}">
                      <a16:creationId xmlns:a16="http://schemas.microsoft.com/office/drawing/2014/main" id="{9FC75889-6E7A-1F4E-9A93-145F8D223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97" name="Oval 411">
                  <a:extLst>
                    <a:ext uri="{FF2B5EF4-FFF2-40B4-BE49-F238E27FC236}">
                      <a16:creationId xmlns:a16="http://schemas.microsoft.com/office/drawing/2014/main" id="{E4521609-1BA4-3741-B795-46D95F27F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98" name="Group 137">
                  <a:extLst>
                    <a:ext uri="{FF2B5EF4-FFF2-40B4-BE49-F238E27FC236}">
                      <a16:creationId xmlns:a16="http://schemas.microsoft.com/office/drawing/2014/main" id="{AE48471E-3E26-FF41-8B28-D1E377974F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5001" name="Freeform 138">
                    <a:extLst>
                      <a:ext uri="{FF2B5EF4-FFF2-40B4-BE49-F238E27FC236}">
                        <a16:creationId xmlns:a16="http://schemas.microsoft.com/office/drawing/2014/main" id="{3C695F38-7498-4F48-BB72-5B75F6EFA9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002" name="Freeform 139">
                    <a:extLst>
                      <a:ext uri="{FF2B5EF4-FFF2-40B4-BE49-F238E27FC236}">
                        <a16:creationId xmlns:a16="http://schemas.microsoft.com/office/drawing/2014/main" id="{EE5B8B1F-3E22-544F-898C-AD1EDE83F0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99" name="Line 140">
                  <a:extLst>
                    <a:ext uri="{FF2B5EF4-FFF2-40B4-BE49-F238E27FC236}">
                      <a16:creationId xmlns:a16="http://schemas.microsoft.com/office/drawing/2014/main" id="{4C22B6CF-86B8-1948-B9D7-2FDB44AB3D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000" name="Line 141">
                  <a:extLst>
                    <a:ext uri="{FF2B5EF4-FFF2-40B4-BE49-F238E27FC236}">
                      <a16:creationId xmlns:a16="http://schemas.microsoft.com/office/drawing/2014/main" id="{632BBF92-90ED-044F-80B4-BD610A7B36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8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7" name="Group 133">
                <a:extLst>
                  <a:ext uri="{FF2B5EF4-FFF2-40B4-BE49-F238E27FC236}">
                    <a16:creationId xmlns:a16="http://schemas.microsoft.com/office/drawing/2014/main" id="{EF126CBB-F7B4-D14A-BF43-4F4C419587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4987" name="Oval 407">
                  <a:extLst>
                    <a:ext uri="{FF2B5EF4-FFF2-40B4-BE49-F238E27FC236}">
                      <a16:creationId xmlns:a16="http://schemas.microsoft.com/office/drawing/2014/main" id="{2A9931F4-73CE-8F4B-BC0B-3836DCB8C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8" name="Rectangle 410">
                  <a:extLst>
                    <a:ext uri="{FF2B5EF4-FFF2-40B4-BE49-F238E27FC236}">
                      <a16:creationId xmlns:a16="http://schemas.microsoft.com/office/drawing/2014/main" id="{BEA1C917-5214-9046-AAB0-40E55789E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9" name="Oval 411">
                  <a:extLst>
                    <a:ext uri="{FF2B5EF4-FFF2-40B4-BE49-F238E27FC236}">
                      <a16:creationId xmlns:a16="http://schemas.microsoft.com/office/drawing/2014/main" id="{EA8D4A13-D266-5440-A1E8-3F2B00BCF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90" name="Group 137">
                  <a:extLst>
                    <a:ext uri="{FF2B5EF4-FFF2-40B4-BE49-F238E27FC236}">
                      <a16:creationId xmlns:a16="http://schemas.microsoft.com/office/drawing/2014/main" id="{8F3E7527-A26F-F945-BC0C-E15B8A9C63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93" name="Freeform 138">
                    <a:extLst>
                      <a:ext uri="{FF2B5EF4-FFF2-40B4-BE49-F238E27FC236}">
                        <a16:creationId xmlns:a16="http://schemas.microsoft.com/office/drawing/2014/main" id="{AB5886C9-1AD2-C949-92A7-3322AD0A8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94" name="Freeform 139">
                    <a:extLst>
                      <a:ext uri="{FF2B5EF4-FFF2-40B4-BE49-F238E27FC236}">
                        <a16:creationId xmlns:a16="http://schemas.microsoft.com/office/drawing/2014/main" id="{7FDE5228-0F6B-5445-95B6-D3FBEF9084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91" name="Line 140">
                  <a:extLst>
                    <a:ext uri="{FF2B5EF4-FFF2-40B4-BE49-F238E27FC236}">
                      <a16:creationId xmlns:a16="http://schemas.microsoft.com/office/drawing/2014/main" id="{572AD516-3F95-5B43-8610-0834E75BD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92" name="Line 141">
                  <a:extLst>
                    <a:ext uri="{FF2B5EF4-FFF2-40B4-BE49-F238E27FC236}">
                      <a16:creationId xmlns:a16="http://schemas.microsoft.com/office/drawing/2014/main" id="{42D93B4F-355D-3F45-AB74-AD15ABC78E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978" name="Group 133">
                <a:extLst>
                  <a:ext uri="{FF2B5EF4-FFF2-40B4-BE49-F238E27FC236}">
                    <a16:creationId xmlns:a16="http://schemas.microsoft.com/office/drawing/2014/main" id="{C0A90C49-1515-694E-B6D0-2B4A214C9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4979" name="Oval 407">
                  <a:extLst>
                    <a:ext uri="{FF2B5EF4-FFF2-40B4-BE49-F238E27FC236}">
                      <a16:creationId xmlns:a16="http://schemas.microsoft.com/office/drawing/2014/main" id="{FC95A3BB-5F7A-C844-83AD-C41C2099E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0" name="Rectangle 410">
                  <a:extLst>
                    <a:ext uri="{FF2B5EF4-FFF2-40B4-BE49-F238E27FC236}">
                      <a16:creationId xmlns:a16="http://schemas.microsoft.com/office/drawing/2014/main" id="{0D2B55B4-B831-D247-92AF-34AF6D9B6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81" name="Oval 411">
                  <a:extLst>
                    <a:ext uri="{FF2B5EF4-FFF2-40B4-BE49-F238E27FC236}">
                      <a16:creationId xmlns:a16="http://schemas.microsoft.com/office/drawing/2014/main" id="{CE84811F-4135-D649-8EDD-041E3B7DB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82" name="Group 137">
                  <a:extLst>
                    <a:ext uri="{FF2B5EF4-FFF2-40B4-BE49-F238E27FC236}">
                      <a16:creationId xmlns:a16="http://schemas.microsoft.com/office/drawing/2014/main" id="{89D11E81-5943-9546-8ED6-138B0681FC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85" name="Freeform 138">
                    <a:extLst>
                      <a:ext uri="{FF2B5EF4-FFF2-40B4-BE49-F238E27FC236}">
                        <a16:creationId xmlns:a16="http://schemas.microsoft.com/office/drawing/2014/main" id="{2C1B98E1-AA86-0B47-8E2A-25888DD058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86" name="Freeform 139">
                    <a:extLst>
                      <a:ext uri="{FF2B5EF4-FFF2-40B4-BE49-F238E27FC236}">
                        <a16:creationId xmlns:a16="http://schemas.microsoft.com/office/drawing/2014/main" id="{7FF101D2-49D9-AE4E-919A-C4C7726A0D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83" name="Line 140">
                  <a:extLst>
                    <a:ext uri="{FF2B5EF4-FFF2-40B4-BE49-F238E27FC236}">
                      <a16:creationId xmlns:a16="http://schemas.microsoft.com/office/drawing/2014/main" id="{5B8F7B16-0C45-7E42-ADCD-5E7517E3D5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84" name="Line 141">
                  <a:extLst>
                    <a:ext uri="{FF2B5EF4-FFF2-40B4-BE49-F238E27FC236}">
                      <a16:creationId xmlns:a16="http://schemas.microsoft.com/office/drawing/2014/main" id="{950F113E-DA34-3441-B7E0-F5D6118B70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4766" name="Group 331">
              <a:extLst>
                <a:ext uri="{FF2B5EF4-FFF2-40B4-BE49-F238E27FC236}">
                  <a16:creationId xmlns:a16="http://schemas.microsoft.com/office/drawing/2014/main" id="{3E8E904B-DA51-7044-960E-160B10CFA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3401" y="2755897"/>
              <a:ext cx="3467099" cy="1193800"/>
              <a:chOff x="7848600" y="2044700"/>
              <a:chExt cx="3200399" cy="1371600"/>
            </a:xfrm>
          </p:grpSpPr>
          <p:sp>
            <p:nvSpPr>
              <p:cNvPr id="214879" name="Oval 332">
                <a:extLst>
                  <a:ext uri="{FF2B5EF4-FFF2-40B4-BE49-F238E27FC236}">
                    <a16:creationId xmlns:a16="http://schemas.microsoft.com/office/drawing/2014/main" id="{7B41C129-8254-5B46-9535-041237172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2044700"/>
                <a:ext cx="3200399" cy="137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80" name="Group 133">
                <a:extLst>
                  <a:ext uri="{FF2B5EF4-FFF2-40B4-BE49-F238E27FC236}">
                    <a16:creationId xmlns:a16="http://schemas.microsoft.com/office/drawing/2014/main" id="{5C4C585B-878B-A347-97D2-4780686220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26482" y="2160804"/>
                <a:ext cx="532759" cy="184809"/>
                <a:chOff x="2356" y="1300"/>
                <a:chExt cx="555" cy="194"/>
              </a:xfrm>
            </p:grpSpPr>
            <p:sp>
              <p:nvSpPr>
                <p:cNvPr id="214953" name="Oval 407">
                  <a:extLst>
                    <a:ext uri="{FF2B5EF4-FFF2-40B4-BE49-F238E27FC236}">
                      <a16:creationId xmlns:a16="http://schemas.microsoft.com/office/drawing/2014/main" id="{58B34C55-768F-6A42-94A2-D84FC33FC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54" name="Rectangle 410">
                  <a:extLst>
                    <a:ext uri="{FF2B5EF4-FFF2-40B4-BE49-F238E27FC236}">
                      <a16:creationId xmlns:a16="http://schemas.microsoft.com/office/drawing/2014/main" id="{480C9BC8-38D2-8F42-8886-7D647CC9A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55" name="Oval 411">
                  <a:extLst>
                    <a:ext uri="{FF2B5EF4-FFF2-40B4-BE49-F238E27FC236}">
                      <a16:creationId xmlns:a16="http://schemas.microsoft.com/office/drawing/2014/main" id="{844B2587-797A-9E48-A6F8-4E644103D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56" name="Group 137">
                  <a:extLst>
                    <a:ext uri="{FF2B5EF4-FFF2-40B4-BE49-F238E27FC236}">
                      <a16:creationId xmlns:a16="http://schemas.microsoft.com/office/drawing/2014/main" id="{ED83D893-B244-F841-8F21-FF14CB98F7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59" name="Freeform 138">
                    <a:extLst>
                      <a:ext uri="{FF2B5EF4-FFF2-40B4-BE49-F238E27FC236}">
                        <a16:creationId xmlns:a16="http://schemas.microsoft.com/office/drawing/2014/main" id="{26C54EC9-D50C-784C-B384-FC13867100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60" name="Freeform 139">
                    <a:extLst>
                      <a:ext uri="{FF2B5EF4-FFF2-40B4-BE49-F238E27FC236}">
                        <a16:creationId xmlns:a16="http://schemas.microsoft.com/office/drawing/2014/main" id="{0840D0DE-29A5-7446-9AC0-59A6A541B1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57" name="Line 140">
                  <a:extLst>
                    <a:ext uri="{FF2B5EF4-FFF2-40B4-BE49-F238E27FC236}">
                      <a16:creationId xmlns:a16="http://schemas.microsoft.com/office/drawing/2014/main" id="{6A20D372-A6F8-644C-BBA0-F173BFF5E5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58" name="Line 141">
                  <a:extLst>
                    <a:ext uri="{FF2B5EF4-FFF2-40B4-BE49-F238E27FC236}">
                      <a16:creationId xmlns:a16="http://schemas.microsoft.com/office/drawing/2014/main" id="{59432A0A-6FC3-1347-856E-4376EB532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14881" name="Straight Connector 334">
                <a:extLst>
                  <a:ext uri="{FF2B5EF4-FFF2-40B4-BE49-F238E27FC236}">
                    <a16:creationId xmlns:a16="http://schemas.microsoft.com/office/drawing/2014/main" id="{56EDE1ED-43C5-1E45-89CD-72D29F7754C7}"/>
                  </a:ext>
                </a:extLst>
              </p:cNvPr>
              <p:cNvCxnSpPr>
                <a:cxnSpLocks noChangeShapeType="1"/>
                <a:stCxn id="214958" idx="0"/>
              </p:cNvCxnSpPr>
              <p:nvPr/>
            </p:nvCxnSpPr>
            <p:spPr bwMode="auto">
              <a:xfrm>
                <a:off x="9055401" y="2220819"/>
                <a:ext cx="975377" cy="13653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2" name="Straight Connector 335">
                <a:extLst>
                  <a:ext uri="{FF2B5EF4-FFF2-40B4-BE49-F238E27FC236}">
                    <a16:creationId xmlns:a16="http://schemas.microsoft.com/office/drawing/2014/main" id="{CA59E409-A641-F649-9C39-137F2E0EFFD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522191" y="2583188"/>
                <a:ext cx="120745" cy="833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3" name="Straight Connector 336">
                <a:extLst>
                  <a:ext uri="{FF2B5EF4-FFF2-40B4-BE49-F238E27FC236}">
                    <a16:creationId xmlns:a16="http://schemas.microsoft.com/office/drawing/2014/main" id="{63310C3D-F459-4A48-85B0-6DBAF4B956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323081" y="2786992"/>
                <a:ext cx="243358" cy="45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4" name="Straight Connector 337">
                <a:extLst>
                  <a:ext uri="{FF2B5EF4-FFF2-40B4-BE49-F238E27FC236}">
                    <a16:creationId xmlns:a16="http://schemas.microsoft.com/office/drawing/2014/main" id="{393C256D-17DE-C14C-A053-2B5037F6BA8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028147" y="2611644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5" name="Straight Connector 338">
                <a:extLst>
                  <a:ext uri="{FF2B5EF4-FFF2-40B4-BE49-F238E27FC236}">
                    <a16:creationId xmlns:a16="http://schemas.microsoft.com/office/drawing/2014/main" id="{3132CDA4-F605-0C43-AC9F-31CAAD39BC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729859" y="2909476"/>
                <a:ext cx="192778" cy="1095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6" name="Straight Connector 339">
                <a:extLst>
                  <a:ext uri="{FF2B5EF4-FFF2-40B4-BE49-F238E27FC236}">
                    <a16:creationId xmlns:a16="http://schemas.microsoft.com/office/drawing/2014/main" id="{849F43A0-4F73-8B48-9DF3-63B5685C21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537887" y="2836224"/>
                <a:ext cx="252969" cy="25294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7" name="Straight Connector 340">
                <a:extLst>
                  <a:ext uri="{FF2B5EF4-FFF2-40B4-BE49-F238E27FC236}">
                    <a16:creationId xmlns:a16="http://schemas.microsoft.com/office/drawing/2014/main" id="{77D98566-3CAC-2E4C-B7C1-83CC87885A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10029359" y="2822067"/>
                <a:ext cx="354959" cy="12439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8" name="Straight Connector 341">
                <a:extLst>
                  <a:ext uri="{FF2B5EF4-FFF2-40B4-BE49-F238E27FC236}">
                    <a16:creationId xmlns:a16="http://schemas.microsoft.com/office/drawing/2014/main" id="{00F6379E-F876-B745-9449-8989467673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015190" y="2475242"/>
                <a:ext cx="283363" cy="19566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889" name="Straight Connector 342">
                <a:extLst>
                  <a:ext uri="{FF2B5EF4-FFF2-40B4-BE49-F238E27FC236}">
                    <a16:creationId xmlns:a16="http://schemas.microsoft.com/office/drawing/2014/main" id="{7A9EA18B-18C7-B04D-97E8-40EF34756088}"/>
                  </a:ext>
                </a:extLst>
              </p:cNvPr>
              <p:cNvCxnSpPr>
                <a:cxnSpLocks noChangeShapeType="1"/>
                <a:endCxn id="214953" idx="4"/>
              </p:cNvCxnSpPr>
              <p:nvPr/>
            </p:nvCxnSpPr>
            <p:spPr bwMode="auto">
              <a:xfrm flipH="1" flipV="1">
                <a:off x="8791902" y="2345614"/>
                <a:ext cx="410984" cy="871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4890" name="Group 133">
                <a:extLst>
                  <a:ext uri="{FF2B5EF4-FFF2-40B4-BE49-F238E27FC236}">
                    <a16:creationId xmlns:a16="http://schemas.microsoft.com/office/drawing/2014/main" id="{B454283F-7059-3F41-B00C-7084EF12B0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5206" y="2650627"/>
                <a:ext cx="532759" cy="184809"/>
                <a:chOff x="2356" y="1300"/>
                <a:chExt cx="555" cy="194"/>
              </a:xfrm>
            </p:grpSpPr>
            <p:sp>
              <p:nvSpPr>
                <p:cNvPr id="214945" name="Oval 407">
                  <a:extLst>
                    <a:ext uri="{FF2B5EF4-FFF2-40B4-BE49-F238E27FC236}">
                      <a16:creationId xmlns:a16="http://schemas.microsoft.com/office/drawing/2014/main" id="{16179EE7-A6C4-DE49-8F45-6A1C75C89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46" name="Rectangle 410">
                  <a:extLst>
                    <a:ext uri="{FF2B5EF4-FFF2-40B4-BE49-F238E27FC236}">
                      <a16:creationId xmlns:a16="http://schemas.microsoft.com/office/drawing/2014/main" id="{E61F161A-2069-174F-BB9D-0BFCB09BC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47" name="Oval 411">
                  <a:extLst>
                    <a:ext uri="{FF2B5EF4-FFF2-40B4-BE49-F238E27FC236}">
                      <a16:creationId xmlns:a16="http://schemas.microsoft.com/office/drawing/2014/main" id="{DCE0EDDA-59B8-3C4B-80EE-F321CF26C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48" name="Group 137">
                  <a:extLst>
                    <a:ext uri="{FF2B5EF4-FFF2-40B4-BE49-F238E27FC236}">
                      <a16:creationId xmlns:a16="http://schemas.microsoft.com/office/drawing/2014/main" id="{468E7651-7FB2-3840-B545-B3AA77879B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51" name="Freeform 138">
                    <a:extLst>
                      <a:ext uri="{FF2B5EF4-FFF2-40B4-BE49-F238E27FC236}">
                        <a16:creationId xmlns:a16="http://schemas.microsoft.com/office/drawing/2014/main" id="{BFC5CDDB-0DEB-AB47-85E6-725EE95A86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52" name="Freeform 139">
                    <a:extLst>
                      <a:ext uri="{FF2B5EF4-FFF2-40B4-BE49-F238E27FC236}">
                        <a16:creationId xmlns:a16="http://schemas.microsoft.com/office/drawing/2014/main" id="{29752483-9F93-E648-B3D9-E035DB7422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49" name="Line 140">
                  <a:extLst>
                    <a:ext uri="{FF2B5EF4-FFF2-40B4-BE49-F238E27FC236}">
                      <a16:creationId xmlns:a16="http://schemas.microsoft.com/office/drawing/2014/main" id="{933BF7D9-7B89-5642-8E51-F9D93C5E9F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50" name="Line 141">
                  <a:extLst>
                    <a:ext uri="{FF2B5EF4-FFF2-40B4-BE49-F238E27FC236}">
                      <a16:creationId xmlns:a16="http://schemas.microsoft.com/office/drawing/2014/main" id="{694A4DD2-7DC2-4343-B911-D825B51141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1" name="Group 133">
                <a:extLst>
                  <a:ext uri="{FF2B5EF4-FFF2-40B4-BE49-F238E27FC236}">
                    <a16:creationId xmlns:a16="http://schemas.microsoft.com/office/drawing/2014/main" id="{5B523D0D-0ACA-4A46-8EF3-8544022CCB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72607" y="2725609"/>
                <a:ext cx="532759" cy="184809"/>
                <a:chOff x="2356" y="1300"/>
                <a:chExt cx="555" cy="194"/>
              </a:xfrm>
            </p:grpSpPr>
            <p:sp>
              <p:nvSpPr>
                <p:cNvPr id="214937" name="Oval 407">
                  <a:extLst>
                    <a:ext uri="{FF2B5EF4-FFF2-40B4-BE49-F238E27FC236}">
                      <a16:creationId xmlns:a16="http://schemas.microsoft.com/office/drawing/2014/main" id="{44557442-F861-8945-A5D3-08F36191B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8" name="Rectangle 410">
                  <a:extLst>
                    <a:ext uri="{FF2B5EF4-FFF2-40B4-BE49-F238E27FC236}">
                      <a16:creationId xmlns:a16="http://schemas.microsoft.com/office/drawing/2014/main" id="{9A0AD3C5-303C-2648-AD08-58F240F5A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9" name="Oval 411">
                  <a:extLst>
                    <a:ext uri="{FF2B5EF4-FFF2-40B4-BE49-F238E27FC236}">
                      <a16:creationId xmlns:a16="http://schemas.microsoft.com/office/drawing/2014/main" id="{99527295-6A93-8D42-9C1A-859F6E2E7A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40" name="Group 137">
                  <a:extLst>
                    <a:ext uri="{FF2B5EF4-FFF2-40B4-BE49-F238E27FC236}">
                      <a16:creationId xmlns:a16="http://schemas.microsoft.com/office/drawing/2014/main" id="{6889C04E-BDD0-8C44-9C33-7E8A92B937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43" name="Freeform 138">
                    <a:extLst>
                      <a:ext uri="{FF2B5EF4-FFF2-40B4-BE49-F238E27FC236}">
                        <a16:creationId xmlns:a16="http://schemas.microsoft.com/office/drawing/2014/main" id="{E79963E5-9A66-D94F-930D-FDDF7E16E6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44" name="Freeform 139">
                    <a:extLst>
                      <a:ext uri="{FF2B5EF4-FFF2-40B4-BE49-F238E27FC236}">
                        <a16:creationId xmlns:a16="http://schemas.microsoft.com/office/drawing/2014/main" id="{DFB74656-045C-3544-9C5D-D12C98D8A2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41" name="Line 140">
                  <a:extLst>
                    <a:ext uri="{FF2B5EF4-FFF2-40B4-BE49-F238E27FC236}">
                      <a16:creationId xmlns:a16="http://schemas.microsoft.com/office/drawing/2014/main" id="{67A22E4C-B602-9341-ADFC-030272A7E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42" name="Line 141">
                  <a:extLst>
                    <a:ext uri="{FF2B5EF4-FFF2-40B4-BE49-F238E27FC236}">
                      <a16:creationId xmlns:a16="http://schemas.microsoft.com/office/drawing/2014/main" id="{D9CD150D-736B-FB42-968B-A41569ED1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2" name="Group 133">
                <a:extLst>
                  <a:ext uri="{FF2B5EF4-FFF2-40B4-BE49-F238E27FC236}">
                    <a16:creationId xmlns:a16="http://schemas.microsoft.com/office/drawing/2014/main" id="{4F96269A-D5DB-3D45-B24A-F224FD217C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0908" y="2428111"/>
                <a:ext cx="532759" cy="184809"/>
                <a:chOff x="2356" y="1300"/>
                <a:chExt cx="555" cy="194"/>
              </a:xfrm>
            </p:grpSpPr>
            <p:sp>
              <p:nvSpPr>
                <p:cNvPr id="214929" name="Oval 407">
                  <a:extLst>
                    <a:ext uri="{FF2B5EF4-FFF2-40B4-BE49-F238E27FC236}">
                      <a16:creationId xmlns:a16="http://schemas.microsoft.com/office/drawing/2014/main" id="{5D3A6D56-2D1A-2B4E-A1BC-3EF862157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0" name="Rectangle 410">
                  <a:extLst>
                    <a:ext uri="{FF2B5EF4-FFF2-40B4-BE49-F238E27FC236}">
                      <a16:creationId xmlns:a16="http://schemas.microsoft.com/office/drawing/2014/main" id="{31024D13-23DC-7F42-ADE4-1890A3778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31" name="Oval 411">
                  <a:extLst>
                    <a:ext uri="{FF2B5EF4-FFF2-40B4-BE49-F238E27FC236}">
                      <a16:creationId xmlns:a16="http://schemas.microsoft.com/office/drawing/2014/main" id="{A9311524-7A9D-C141-A991-A44D0DE75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32" name="Group 137">
                  <a:extLst>
                    <a:ext uri="{FF2B5EF4-FFF2-40B4-BE49-F238E27FC236}">
                      <a16:creationId xmlns:a16="http://schemas.microsoft.com/office/drawing/2014/main" id="{F2F23E7A-FCCF-5C40-8EB5-5DD99D73D9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35" name="Freeform 138">
                    <a:extLst>
                      <a:ext uri="{FF2B5EF4-FFF2-40B4-BE49-F238E27FC236}">
                        <a16:creationId xmlns:a16="http://schemas.microsoft.com/office/drawing/2014/main" id="{C5D4ABE1-25EF-CF4D-904D-B5893BE888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36" name="Freeform 139">
                    <a:extLst>
                      <a:ext uri="{FF2B5EF4-FFF2-40B4-BE49-F238E27FC236}">
                        <a16:creationId xmlns:a16="http://schemas.microsoft.com/office/drawing/2014/main" id="{49B407FC-0950-884C-A170-A7225700F7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33" name="Line 140">
                  <a:extLst>
                    <a:ext uri="{FF2B5EF4-FFF2-40B4-BE49-F238E27FC236}">
                      <a16:creationId xmlns:a16="http://schemas.microsoft.com/office/drawing/2014/main" id="{A0C6D21E-73D0-A94E-A224-4BE792181F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34" name="Line 141">
                  <a:extLst>
                    <a:ext uri="{FF2B5EF4-FFF2-40B4-BE49-F238E27FC236}">
                      <a16:creationId xmlns:a16="http://schemas.microsoft.com/office/drawing/2014/main" id="{A1F68DDD-30D5-D241-B9B6-B744C63FEA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3" name="Group 133">
                <a:extLst>
                  <a:ext uri="{FF2B5EF4-FFF2-40B4-BE49-F238E27FC236}">
                    <a16:creationId xmlns:a16="http://schemas.microsoft.com/office/drawing/2014/main" id="{1AE72059-AB4A-B541-BDDD-73C1C1550D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05281" y="2289952"/>
                <a:ext cx="532759" cy="184809"/>
                <a:chOff x="2356" y="1300"/>
                <a:chExt cx="555" cy="194"/>
              </a:xfrm>
            </p:grpSpPr>
            <p:sp>
              <p:nvSpPr>
                <p:cNvPr id="214921" name="Oval 407">
                  <a:extLst>
                    <a:ext uri="{FF2B5EF4-FFF2-40B4-BE49-F238E27FC236}">
                      <a16:creationId xmlns:a16="http://schemas.microsoft.com/office/drawing/2014/main" id="{4C50720D-270B-F340-8B2B-48739D19D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22" name="Rectangle 410">
                  <a:extLst>
                    <a:ext uri="{FF2B5EF4-FFF2-40B4-BE49-F238E27FC236}">
                      <a16:creationId xmlns:a16="http://schemas.microsoft.com/office/drawing/2014/main" id="{58A8C69F-98DD-404B-9D35-556E2F5657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23" name="Oval 411">
                  <a:extLst>
                    <a:ext uri="{FF2B5EF4-FFF2-40B4-BE49-F238E27FC236}">
                      <a16:creationId xmlns:a16="http://schemas.microsoft.com/office/drawing/2014/main" id="{372203EF-D65E-5D45-968A-7155BC474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24" name="Group 137">
                  <a:extLst>
                    <a:ext uri="{FF2B5EF4-FFF2-40B4-BE49-F238E27FC236}">
                      <a16:creationId xmlns:a16="http://schemas.microsoft.com/office/drawing/2014/main" id="{AF0CCC13-E9D4-E54A-832E-4A2BB91F60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27" name="Freeform 138">
                    <a:extLst>
                      <a:ext uri="{FF2B5EF4-FFF2-40B4-BE49-F238E27FC236}">
                        <a16:creationId xmlns:a16="http://schemas.microsoft.com/office/drawing/2014/main" id="{833E5D39-5679-104A-BD9D-6455F8C458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28" name="Freeform 139">
                    <a:extLst>
                      <a:ext uri="{FF2B5EF4-FFF2-40B4-BE49-F238E27FC236}">
                        <a16:creationId xmlns:a16="http://schemas.microsoft.com/office/drawing/2014/main" id="{618EB30C-F20B-1A4E-849A-FE381BD626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25" name="Line 140">
                  <a:extLst>
                    <a:ext uri="{FF2B5EF4-FFF2-40B4-BE49-F238E27FC236}">
                      <a16:creationId xmlns:a16="http://schemas.microsoft.com/office/drawing/2014/main" id="{8ABAD61E-9813-424D-B765-B1FB5424F6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0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26" name="Line 141">
                  <a:extLst>
                    <a:ext uri="{FF2B5EF4-FFF2-40B4-BE49-F238E27FC236}">
                      <a16:creationId xmlns:a16="http://schemas.microsoft.com/office/drawing/2014/main" id="{BFAF4925-1E9B-0746-9F81-A1834EF40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2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4" name="Group 133">
                <a:extLst>
                  <a:ext uri="{FF2B5EF4-FFF2-40B4-BE49-F238E27FC236}">
                    <a16:creationId xmlns:a16="http://schemas.microsoft.com/office/drawing/2014/main" id="{ABCC5960-7132-DF49-9180-0AB4299873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32661" y="2882876"/>
                <a:ext cx="532759" cy="184809"/>
                <a:chOff x="2356" y="1300"/>
                <a:chExt cx="555" cy="194"/>
              </a:xfrm>
            </p:grpSpPr>
            <p:sp>
              <p:nvSpPr>
                <p:cNvPr id="214913" name="Oval 407">
                  <a:extLst>
                    <a:ext uri="{FF2B5EF4-FFF2-40B4-BE49-F238E27FC236}">
                      <a16:creationId xmlns:a16="http://schemas.microsoft.com/office/drawing/2014/main" id="{9993D20D-577A-0141-BE96-9471B7BFF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14" name="Rectangle 410">
                  <a:extLst>
                    <a:ext uri="{FF2B5EF4-FFF2-40B4-BE49-F238E27FC236}">
                      <a16:creationId xmlns:a16="http://schemas.microsoft.com/office/drawing/2014/main" id="{EADBEAC3-28C9-F142-A6D8-C4EDB2FB4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15" name="Oval 411">
                  <a:extLst>
                    <a:ext uri="{FF2B5EF4-FFF2-40B4-BE49-F238E27FC236}">
                      <a16:creationId xmlns:a16="http://schemas.microsoft.com/office/drawing/2014/main" id="{4641AFB4-C6F6-9C43-BD33-D22201200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16" name="Group 137">
                  <a:extLst>
                    <a:ext uri="{FF2B5EF4-FFF2-40B4-BE49-F238E27FC236}">
                      <a16:creationId xmlns:a16="http://schemas.microsoft.com/office/drawing/2014/main" id="{6B647DC5-0E12-644C-BAA9-18EF7CA535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19" name="Freeform 138">
                    <a:extLst>
                      <a:ext uri="{FF2B5EF4-FFF2-40B4-BE49-F238E27FC236}">
                        <a16:creationId xmlns:a16="http://schemas.microsoft.com/office/drawing/2014/main" id="{D8B587DE-3B5E-7A4F-91B5-704E1E598C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20" name="Freeform 139">
                    <a:extLst>
                      <a:ext uri="{FF2B5EF4-FFF2-40B4-BE49-F238E27FC236}">
                        <a16:creationId xmlns:a16="http://schemas.microsoft.com/office/drawing/2014/main" id="{C2E3C77E-2B36-9F4E-BE45-109CAAA275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17" name="Line 140">
                  <a:extLst>
                    <a:ext uri="{FF2B5EF4-FFF2-40B4-BE49-F238E27FC236}">
                      <a16:creationId xmlns:a16="http://schemas.microsoft.com/office/drawing/2014/main" id="{93D7BA37-45DF-BB4A-BEF2-45CFF2B17B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8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18" name="Line 141">
                  <a:extLst>
                    <a:ext uri="{FF2B5EF4-FFF2-40B4-BE49-F238E27FC236}">
                      <a16:creationId xmlns:a16="http://schemas.microsoft.com/office/drawing/2014/main" id="{276DBD9C-C8DF-D440-8AF7-458B90A451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6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5" name="Group 133">
                <a:extLst>
                  <a:ext uri="{FF2B5EF4-FFF2-40B4-BE49-F238E27FC236}">
                    <a16:creationId xmlns:a16="http://schemas.microsoft.com/office/drawing/2014/main" id="{CE542F4F-9011-E543-8727-6932E1CEB5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30660" y="3072767"/>
                <a:ext cx="532759" cy="184809"/>
                <a:chOff x="2356" y="1300"/>
                <a:chExt cx="555" cy="194"/>
              </a:xfrm>
            </p:grpSpPr>
            <p:sp>
              <p:nvSpPr>
                <p:cNvPr id="214905" name="Oval 407">
                  <a:extLst>
                    <a:ext uri="{FF2B5EF4-FFF2-40B4-BE49-F238E27FC236}">
                      <a16:creationId xmlns:a16="http://schemas.microsoft.com/office/drawing/2014/main" id="{1A2666CC-F736-5244-8DC9-86F570B53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06" name="Rectangle 410">
                  <a:extLst>
                    <a:ext uri="{FF2B5EF4-FFF2-40B4-BE49-F238E27FC236}">
                      <a16:creationId xmlns:a16="http://schemas.microsoft.com/office/drawing/2014/main" id="{88E24D47-1664-6C48-8189-C40093F41F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907" name="Oval 411">
                  <a:extLst>
                    <a:ext uri="{FF2B5EF4-FFF2-40B4-BE49-F238E27FC236}">
                      <a16:creationId xmlns:a16="http://schemas.microsoft.com/office/drawing/2014/main" id="{CC46FAD9-385C-5943-B79B-D21320277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08" name="Group 137">
                  <a:extLst>
                    <a:ext uri="{FF2B5EF4-FFF2-40B4-BE49-F238E27FC236}">
                      <a16:creationId xmlns:a16="http://schemas.microsoft.com/office/drawing/2014/main" id="{AEC68BB1-ACFE-0746-B1AE-6A425D1A48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11" name="Freeform 138">
                    <a:extLst>
                      <a:ext uri="{FF2B5EF4-FFF2-40B4-BE49-F238E27FC236}">
                        <a16:creationId xmlns:a16="http://schemas.microsoft.com/office/drawing/2014/main" id="{A2C7F673-77CF-5047-ABF7-B7DDA35665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12" name="Freeform 139">
                    <a:extLst>
                      <a:ext uri="{FF2B5EF4-FFF2-40B4-BE49-F238E27FC236}">
                        <a16:creationId xmlns:a16="http://schemas.microsoft.com/office/drawing/2014/main" id="{31E3A3EC-9614-B348-A267-9FDAE7D122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09" name="Line 140">
                  <a:extLst>
                    <a:ext uri="{FF2B5EF4-FFF2-40B4-BE49-F238E27FC236}">
                      <a16:creationId xmlns:a16="http://schemas.microsoft.com/office/drawing/2014/main" id="{B0B53522-07E2-5349-BFCF-2EA8A9EE2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2"/>
                  <a:ext cx="0" cy="82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10" name="Line 141">
                  <a:extLst>
                    <a:ext uri="{FF2B5EF4-FFF2-40B4-BE49-F238E27FC236}">
                      <a16:creationId xmlns:a16="http://schemas.microsoft.com/office/drawing/2014/main" id="{FBF21EA8-5E65-D349-A56A-6231EDE484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4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4896" name="Group 133">
                <a:extLst>
                  <a:ext uri="{FF2B5EF4-FFF2-40B4-BE49-F238E27FC236}">
                    <a16:creationId xmlns:a16="http://schemas.microsoft.com/office/drawing/2014/main" id="{EB8E41AD-5E44-3241-808C-04AC9AE2DF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38032" y="3018963"/>
                <a:ext cx="532759" cy="184809"/>
                <a:chOff x="2356" y="1300"/>
                <a:chExt cx="555" cy="194"/>
              </a:xfrm>
            </p:grpSpPr>
            <p:sp>
              <p:nvSpPr>
                <p:cNvPr id="214897" name="Oval 407">
                  <a:extLst>
                    <a:ext uri="{FF2B5EF4-FFF2-40B4-BE49-F238E27FC236}">
                      <a16:creationId xmlns:a16="http://schemas.microsoft.com/office/drawing/2014/main" id="{C7F4824E-BB39-AD43-AB0F-C40D6CC07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898" name="Rectangle 410">
                  <a:extLst>
                    <a:ext uri="{FF2B5EF4-FFF2-40B4-BE49-F238E27FC236}">
                      <a16:creationId xmlns:a16="http://schemas.microsoft.com/office/drawing/2014/main" id="{6C5F7E37-F755-074B-8D59-453ADD50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899" name="Oval 411">
                  <a:extLst>
                    <a:ext uri="{FF2B5EF4-FFF2-40B4-BE49-F238E27FC236}">
                      <a16:creationId xmlns:a16="http://schemas.microsoft.com/office/drawing/2014/main" id="{F8C74AD3-8900-E740-AE48-09AFDAB43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900" name="Group 137">
                  <a:extLst>
                    <a:ext uri="{FF2B5EF4-FFF2-40B4-BE49-F238E27FC236}">
                      <a16:creationId xmlns:a16="http://schemas.microsoft.com/office/drawing/2014/main" id="{4E03FFE4-5C17-C340-B527-2B5B153FF5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214903" name="Freeform 138">
                    <a:extLst>
                      <a:ext uri="{FF2B5EF4-FFF2-40B4-BE49-F238E27FC236}">
                        <a16:creationId xmlns:a16="http://schemas.microsoft.com/office/drawing/2014/main" id="{34629F9A-5146-9D48-82EB-AAC63F240F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904" name="Freeform 139">
                    <a:extLst>
                      <a:ext uri="{FF2B5EF4-FFF2-40B4-BE49-F238E27FC236}">
                        <a16:creationId xmlns:a16="http://schemas.microsoft.com/office/drawing/2014/main" id="{F51B690B-3F17-5941-818D-3B154218EA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3175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4901" name="Line 140">
                  <a:extLst>
                    <a:ext uri="{FF2B5EF4-FFF2-40B4-BE49-F238E27FC236}">
                      <a16:creationId xmlns:a16="http://schemas.microsoft.com/office/drawing/2014/main" id="{D4337057-3263-D744-B941-D8535F87B9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79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902" name="Line 141">
                  <a:extLst>
                    <a:ext uri="{FF2B5EF4-FFF2-40B4-BE49-F238E27FC236}">
                      <a16:creationId xmlns:a16="http://schemas.microsoft.com/office/drawing/2014/main" id="{296FA59B-D43D-DA45-A03B-5CA3A76581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14767" name="Oval 417">
              <a:extLst>
                <a:ext uri="{FF2B5EF4-FFF2-40B4-BE49-F238E27FC236}">
                  <a16:creationId xmlns:a16="http://schemas.microsoft.com/office/drawing/2014/main" id="{3BAD759A-5BDE-5545-9FC1-E067E689E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600" y="4165596"/>
              <a:ext cx="3086099" cy="116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768" name="Group 133">
              <a:extLst>
                <a:ext uri="{FF2B5EF4-FFF2-40B4-BE49-F238E27FC236}">
                  <a16:creationId xmlns:a16="http://schemas.microsoft.com/office/drawing/2014/main" id="{52A4CA0D-886A-484E-A0D1-29D40EBCE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2273" y="4264500"/>
              <a:ext cx="513732" cy="157430"/>
              <a:chOff x="2356" y="1300"/>
              <a:chExt cx="555" cy="194"/>
            </a:xfrm>
          </p:grpSpPr>
          <p:sp>
            <p:nvSpPr>
              <p:cNvPr id="214871" name="Oval 492">
                <a:extLst>
                  <a:ext uri="{FF2B5EF4-FFF2-40B4-BE49-F238E27FC236}">
                    <a16:creationId xmlns:a16="http://schemas.microsoft.com/office/drawing/2014/main" id="{B0BCE71C-E8E3-224B-A302-18CB9EF8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72" name="Rectangle 410">
                <a:extLst>
                  <a:ext uri="{FF2B5EF4-FFF2-40B4-BE49-F238E27FC236}">
                    <a16:creationId xmlns:a16="http://schemas.microsoft.com/office/drawing/2014/main" id="{7826F0C2-ABE4-604D-826E-4CA039F8C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73" name="Oval 411">
                <a:extLst>
                  <a:ext uri="{FF2B5EF4-FFF2-40B4-BE49-F238E27FC236}">
                    <a16:creationId xmlns:a16="http://schemas.microsoft.com/office/drawing/2014/main" id="{99883D22-C913-7847-A84B-16BB482A4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74" name="Group 137">
                <a:extLst>
                  <a:ext uri="{FF2B5EF4-FFF2-40B4-BE49-F238E27FC236}">
                    <a16:creationId xmlns:a16="http://schemas.microsoft.com/office/drawing/2014/main" id="{E1233C47-3BC8-DC40-B856-2F3569E06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77" name="Freeform 138">
                  <a:extLst>
                    <a:ext uri="{FF2B5EF4-FFF2-40B4-BE49-F238E27FC236}">
                      <a16:creationId xmlns:a16="http://schemas.microsoft.com/office/drawing/2014/main" id="{CF1B1763-A84A-B84C-9D68-4357477FD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78" name="Freeform 139">
                  <a:extLst>
                    <a:ext uri="{FF2B5EF4-FFF2-40B4-BE49-F238E27FC236}">
                      <a16:creationId xmlns:a16="http://schemas.microsoft.com/office/drawing/2014/main" id="{B0EC3937-4C4D-D441-8864-91E86FA25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75" name="Line 140">
                <a:extLst>
                  <a:ext uri="{FF2B5EF4-FFF2-40B4-BE49-F238E27FC236}">
                    <a16:creationId xmlns:a16="http://schemas.microsoft.com/office/drawing/2014/main" id="{7750BF78-38D2-DE44-B1E2-80A17B1E8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76" name="Line 141">
                <a:extLst>
                  <a:ext uri="{FF2B5EF4-FFF2-40B4-BE49-F238E27FC236}">
                    <a16:creationId xmlns:a16="http://schemas.microsoft.com/office/drawing/2014/main" id="{DB5E2913-28CB-5649-807C-384C9CDC2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14769" name="Straight Connector 419">
              <a:extLst>
                <a:ext uri="{FF2B5EF4-FFF2-40B4-BE49-F238E27FC236}">
                  <a16:creationId xmlns:a16="http://schemas.microsoft.com/office/drawing/2014/main" id="{7A0AF1D9-D5AD-A94E-8A63-B763BF81BC72}"/>
                </a:ext>
              </a:extLst>
            </p:cNvPr>
            <p:cNvCxnSpPr>
              <a:cxnSpLocks noChangeShapeType="1"/>
              <a:stCxn id="214876" idx="0"/>
            </p:cNvCxnSpPr>
            <p:nvPr/>
          </p:nvCxnSpPr>
          <p:spPr bwMode="auto">
            <a:xfrm>
              <a:off x="2662301" y="4315623"/>
              <a:ext cx="940541" cy="11630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0" name="Straight Connector 420">
              <a:extLst>
                <a:ext uri="{FF2B5EF4-FFF2-40B4-BE49-F238E27FC236}">
                  <a16:creationId xmlns:a16="http://schemas.microsoft.com/office/drawing/2014/main" id="{B51F1F90-5831-724C-9EDC-6D839F30EE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2420" y="4624308"/>
              <a:ext cx="116433" cy="710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1" name="Straight Connector 421">
              <a:extLst>
                <a:ext uri="{FF2B5EF4-FFF2-40B4-BE49-F238E27FC236}">
                  <a16:creationId xmlns:a16="http://schemas.microsoft.com/office/drawing/2014/main" id="{F02E00D3-03F7-3241-8926-EE992527EA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0421" y="4797919"/>
              <a:ext cx="234667" cy="38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2" name="Straight Connector 422">
              <a:extLst>
                <a:ext uri="{FF2B5EF4-FFF2-40B4-BE49-F238E27FC236}">
                  <a16:creationId xmlns:a16="http://schemas.microsoft.com/office/drawing/2014/main" id="{58D8E48A-BD79-8740-8710-2C1F1308DF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36021" y="4648548"/>
              <a:ext cx="185893" cy="9334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3" name="Straight Connector 423">
              <a:extLst>
                <a:ext uri="{FF2B5EF4-FFF2-40B4-BE49-F238E27FC236}">
                  <a16:creationId xmlns:a16="http://schemas.microsoft.com/office/drawing/2014/main" id="{5B13BFDD-C5EF-AF4C-AEAB-E43E9F7E10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48386" y="4902256"/>
              <a:ext cx="185893" cy="9334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4" name="Straight Connector 424">
              <a:extLst>
                <a:ext uri="{FF2B5EF4-FFF2-40B4-BE49-F238E27FC236}">
                  <a16:creationId xmlns:a16="http://schemas.microsoft.com/office/drawing/2014/main" id="{0AE4B68E-6699-F245-B240-F4F9E3FBC0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127556" y="4839857"/>
              <a:ext cx="243934" cy="21547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5" name="Straight Connector 425">
              <a:extLst>
                <a:ext uri="{FF2B5EF4-FFF2-40B4-BE49-F238E27FC236}">
                  <a16:creationId xmlns:a16="http://schemas.microsoft.com/office/drawing/2014/main" id="{41157C2E-2B04-1C49-B90C-160EEC4FE6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601475" y="4827798"/>
              <a:ext cx="342282" cy="10596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6" name="Straight Connector 426">
              <a:extLst>
                <a:ext uri="{FF2B5EF4-FFF2-40B4-BE49-F238E27FC236}">
                  <a16:creationId xmlns:a16="http://schemas.microsoft.com/office/drawing/2014/main" id="{934D45D4-B1CF-784C-B94A-16BE7E2031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7811" y="4532353"/>
              <a:ext cx="273243" cy="16667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77" name="Straight Connector 427">
              <a:extLst>
                <a:ext uri="{FF2B5EF4-FFF2-40B4-BE49-F238E27FC236}">
                  <a16:creationId xmlns:a16="http://schemas.microsoft.com/office/drawing/2014/main" id="{06E30078-B071-9349-AB58-0B35335E7F04}"/>
                </a:ext>
              </a:extLst>
            </p:cNvPr>
            <p:cNvCxnSpPr>
              <a:cxnSpLocks noChangeShapeType="1"/>
              <a:endCxn id="214871" idx="4"/>
            </p:cNvCxnSpPr>
            <p:nvPr/>
          </p:nvCxnSpPr>
          <p:spPr bwMode="auto">
            <a:xfrm flipH="1" flipV="1">
              <a:off x="2408213" y="4421930"/>
              <a:ext cx="396306" cy="742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4778" name="Group 133">
              <a:extLst>
                <a:ext uri="{FF2B5EF4-FFF2-40B4-BE49-F238E27FC236}">
                  <a16:creationId xmlns:a16="http://schemas.microsoft.com/office/drawing/2014/main" id="{EAA5A0A7-E86D-1C43-A64D-EC874E3D57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4256" y="4681756"/>
              <a:ext cx="513732" cy="157430"/>
              <a:chOff x="2356" y="1300"/>
              <a:chExt cx="555" cy="194"/>
            </a:xfrm>
          </p:grpSpPr>
          <p:sp>
            <p:nvSpPr>
              <p:cNvPr id="214863" name="Oval 407">
                <a:extLst>
                  <a:ext uri="{FF2B5EF4-FFF2-40B4-BE49-F238E27FC236}">
                    <a16:creationId xmlns:a16="http://schemas.microsoft.com/office/drawing/2014/main" id="{D93EE23C-1EFB-0544-A207-A8F336196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64" name="Rectangle 410">
                <a:extLst>
                  <a:ext uri="{FF2B5EF4-FFF2-40B4-BE49-F238E27FC236}">
                    <a16:creationId xmlns:a16="http://schemas.microsoft.com/office/drawing/2014/main" id="{B4DCD123-DB37-2642-8237-860AAF5AA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65" name="Oval 411">
                <a:extLst>
                  <a:ext uri="{FF2B5EF4-FFF2-40B4-BE49-F238E27FC236}">
                    <a16:creationId xmlns:a16="http://schemas.microsoft.com/office/drawing/2014/main" id="{E8A6E07F-C85A-5E43-9F52-691CD0004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66" name="Group 137">
                <a:extLst>
                  <a:ext uri="{FF2B5EF4-FFF2-40B4-BE49-F238E27FC236}">
                    <a16:creationId xmlns:a16="http://schemas.microsoft.com/office/drawing/2014/main" id="{E4B6828B-A1AB-FF46-92A4-327E181B1B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69" name="Freeform 138">
                  <a:extLst>
                    <a:ext uri="{FF2B5EF4-FFF2-40B4-BE49-F238E27FC236}">
                      <a16:creationId xmlns:a16="http://schemas.microsoft.com/office/drawing/2014/main" id="{273FFF12-34FA-2848-AB58-65BA1BF5B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70" name="Freeform 139">
                  <a:extLst>
                    <a:ext uri="{FF2B5EF4-FFF2-40B4-BE49-F238E27FC236}">
                      <a16:creationId xmlns:a16="http://schemas.microsoft.com/office/drawing/2014/main" id="{ED11D114-BEF7-9841-B6C1-7256FAD6E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67" name="Line 140">
                <a:extLst>
                  <a:ext uri="{FF2B5EF4-FFF2-40B4-BE49-F238E27FC236}">
                    <a16:creationId xmlns:a16="http://schemas.microsoft.com/office/drawing/2014/main" id="{7E3C3D61-BB03-694B-809B-C2395F9E2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68" name="Line 141">
                <a:extLst>
                  <a:ext uri="{FF2B5EF4-FFF2-40B4-BE49-F238E27FC236}">
                    <a16:creationId xmlns:a16="http://schemas.microsoft.com/office/drawing/2014/main" id="{BDCD8423-B1D7-264F-A789-EE3FD53C0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79" name="Group 133">
              <a:extLst>
                <a:ext uri="{FF2B5EF4-FFF2-40B4-BE49-F238E27FC236}">
                  <a16:creationId xmlns:a16="http://schemas.microsoft.com/office/drawing/2014/main" id="{DD0A5154-B069-2F4A-9897-73C73342A7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9607" y="4745631"/>
              <a:ext cx="513732" cy="157430"/>
              <a:chOff x="2356" y="1300"/>
              <a:chExt cx="555" cy="194"/>
            </a:xfrm>
          </p:grpSpPr>
          <p:sp>
            <p:nvSpPr>
              <p:cNvPr id="214855" name="Oval 407">
                <a:extLst>
                  <a:ext uri="{FF2B5EF4-FFF2-40B4-BE49-F238E27FC236}">
                    <a16:creationId xmlns:a16="http://schemas.microsoft.com/office/drawing/2014/main" id="{707E0996-C8FE-BA4D-8978-5E3725233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56" name="Rectangle 410">
                <a:extLst>
                  <a:ext uri="{FF2B5EF4-FFF2-40B4-BE49-F238E27FC236}">
                    <a16:creationId xmlns:a16="http://schemas.microsoft.com/office/drawing/2014/main" id="{2163E06B-55E6-D542-9479-6D9916BA3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57" name="Oval 411">
                <a:extLst>
                  <a:ext uri="{FF2B5EF4-FFF2-40B4-BE49-F238E27FC236}">
                    <a16:creationId xmlns:a16="http://schemas.microsoft.com/office/drawing/2014/main" id="{FEE2B1A6-60D2-9F49-80F4-CDCE0767A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58" name="Group 137">
                <a:extLst>
                  <a:ext uri="{FF2B5EF4-FFF2-40B4-BE49-F238E27FC236}">
                    <a16:creationId xmlns:a16="http://schemas.microsoft.com/office/drawing/2014/main" id="{78B71DD3-415F-894C-985D-EE72BDDAF2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61" name="Freeform 138">
                  <a:extLst>
                    <a:ext uri="{FF2B5EF4-FFF2-40B4-BE49-F238E27FC236}">
                      <a16:creationId xmlns:a16="http://schemas.microsoft.com/office/drawing/2014/main" id="{7DB0D2B3-0A7D-DA48-A0B7-C6FF47896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62" name="Freeform 139">
                  <a:extLst>
                    <a:ext uri="{FF2B5EF4-FFF2-40B4-BE49-F238E27FC236}">
                      <a16:creationId xmlns:a16="http://schemas.microsoft.com/office/drawing/2014/main" id="{DFC94E12-76F6-7946-AEDF-586C62F81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59" name="Line 140">
                <a:extLst>
                  <a:ext uri="{FF2B5EF4-FFF2-40B4-BE49-F238E27FC236}">
                    <a16:creationId xmlns:a16="http://schemas.microsoft.com/office/drawing/2014/main" id="{16FB8961-0964-FE4E-AE70-30BBA6721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60" name="Line 141">
                <a:extLst>
                  <a:ext uri="{FF2B5EF4-FFF2-40B4-BE49-F238E27FC236}">
                    <a16:creationId xmlns:a16="http://schemas.microsoft.com/office/drawing/2014/main" id="{4875877B-DCA6-6043-8A8A-FE645F4B4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0" name="Group 133">
              <a:extLst>
                <a:ext uri="{FF2B5EF4-FFF2-40B4-BE49-F238E27FC236}">
                  <a16:creationId xmlns:a16="http://schemas.microsoft.com/office/drawing/2014/main" id="{B255C83F-46E2-2749-97EE-0B2028B6B6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612" y="4492206"/>
              <a:ext cx="513732" cy="157430"/>
              <a:chOff x="2356" y="1300"/>
              <a:chExt cx="555" cy="194"/>
            </a:xfrm>
          </p:grpSpPr>
          <p:sp>
            <p:nvSpPr>
              <p:cNvPr id="214847" name="Oval 407">
                <a:extLst>
                  <a:ext uri="{FF2B5EF4-FFF2-40B4-BE49-F238E27FC236}">
                    <a16:creationId xmlns:a16="http://schemas.microsoft.com/office/drawing/2014/main" id="{3CDE67C2-116B-5B44-88BD-E95F78417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8" name="Rectangle 410">
                <a:extLst>
                  <a:ext uri="{FF2B5EF4-FFF2-40B4-BE49-F238E27FC236}">
                    <a16:creationId xmlns:a16="http://schemas.microsoft.com/office/drawing/2014/main" id="{2D363C4F-05EC-FE43-AD31-4CFF9075D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9" name="Oval 411">
                <a:extLst>
                  <a:ext uri="{FF2B5EF4-FFF2-40B4-BE49-F238E27FC236}">
                    <a16:creationId xmlns:a16="http://schemas.microsoft.com/office/drawing/2014/main" id="{F0EBCA53-2CFF-6843-8B32-66660328A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50" name="Group 137">
                <a:extLst>
                  <a:ext uri="{FF2B5EF4-FFF2-40B4-BE49-F238E27FC236}">
                    <a16:creationId xmlns:a16="http://schemas.microsoft.com/office/drawing/2014/main" id="{8D22F74A-AFFA-0042-8B4D-F1833B567D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53" name="Freeform 138">
                  <a:extLst>
                    <a:ext uri="{FF2B5EF4-FFF2-40B4-BE49-F238E27FC236}">
                      <a16:creationId xmlns:a16="http://schemas.microsoft.com/office/drawing/2014/main" id="{703E87B3-22AF-4147-94A9-B72E576C4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54" name="Freeform 139">
                  <a:extLst>
                    <a:ext uri="{FF2B5EF4-FFF2-40B4-BE49-F238E27FC236}">
                      <a16:creationId xmlns:a16="http://schemas.microsoft.com/office/drawing/2014/main" id="{BA65DB44-CA13-3B44-B246-7D68410F4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51" name="Line 140">
                <a:extLst>
                  <a:ext uri="{FF2B5EF4-FFF2-40B4-BE49-F238E27FC236}">
                    <a16:creationId xmlns:a16="http://schemas.microsoft.com/office/drawing/2014/main" id="{EC912430-2C5C-494B-AD18-A54B9E635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52" name="Line 141">
                <a:extLst>
                  <a:ext uri="{FF2B5EF4-FFF2-40B4-BE49-F238E27FC236}">
                    <a16:creationId xmlns:a16="http://schemas.microsoft.com/office/drawing/2014/main" id="{F727E1B5-935F-7248-A3DB-31F27602A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1" name="Group 133">
              <a:extLst>
                <a:ext uri="{FF2B5EF4-FFF2-40B4-BE49-F238E27FC236}">
                  <a16:creationId xmlns:a16="http://schemas.microsoft.com/office/drawing/2014/main" id="{F638E17D-494A-F746-A457-A1084469C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8257" y="4374514"/>
              <a:ext cx="513732" cy="157430"/>
              <a:chOff x="2356" y="1300"/>
              <a:chExt cx="555" cy="194"/>
            </a:xfrm>
          </p:grpSpPr>
          <p:sp>
            <p:nvSpPr>
              <p:cNvPr id="214839" name="Oval 407">
                <a:extLst>
                  <a:ext uri="{FF2B5EF4-FFF2-40B4-BE49-F238E27FC236}">
                    <a16:creationId xmlns:a16="http://schemas.microsoft.com/office/drawing/2014/main" id="{9B051B41-B4FF-C043-B21E-027F52B7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0" name="Rectangle 410">
                <a:extLst>
                  <a:ext uri="{FF2B5EF4-FFF2-40B4-BE49-F238E27FC236}">
                    <a16:creationId xmlns:a16="http://schemas.microsoft.com/office/drawing/2014/main" id="{D1CCE3F2-95E6-6F40-B619-21BCC84AC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41" name="Oval 411">
                <a:extLst>
                  <a:ext uri="{FF2B5EF4-FFF2-40B4-BE49-F238E27FC236}">
                    <a16:creationId xmlns:a16="http://schemas.microsoft.com/office/drawing/2014/main" id="{A967DF73-9E5A-BA4A-A6B1-4D97819E5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42" name="Group 137">
                <a:extLst>
                  <a:ext uri="{FF2B5EF4-FFF2-40B4-BE49-F238E27FC236}">
                    <a16:creationId xmlns:a16="http://schemas.microsoft.com/office/drawing/2014/main" id="{F8384F1B-531F-EA4E-991F-9A0DC1097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45" name="Freeform 138">
                  <a:extLst>
                    <a:ext uri="{FF2B5EF4-FFF2-40B4-BE49-F238E27FC236}">
                      <a16:creationId xmlns:a16="http://schemas.microsoft.com/office/drawing/2014/main" id="{874988F7-966B-8646-AF63-EB7E55717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46" name="Freeform 139">
                  <a:extLst>
                    <a:ext uri="{FF2B5EF4-FFF2-40B4-BE49-F238E27FC236}">
                      <a16:creationId xmlns:a16="http://schemas.microsoft.com/office/drawing/2014/main" id="{82067B18-A903-5E48-9F54-088730946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43" name="Line 140">
                <a:extLst>
                  <a:ext uri="{FF2B5EF4-FFF2-40B4-BE49-F238E27FC236}">
                    <a16:creationId xmlns:a16="http://schemas.microsoft.com/office/drawing/2014/main" id="{B2FA9052-838C-8C4F-BCE4-C70E8AFD8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44" name="Line 141">
                <a:extLst>
                  <a:ext uri="{FF2B5EF4-FFF2-40B4-BE49-F238E27FC236}">
                    <a16:creationId xmlns:a16="http://schemas.microsoft.com/office/drawing/2014/main" id="{DF12AE87-8E42-C640-BCB3-C6C7B7E35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2" name="Group 133">
              <a:extLst>
                <a:ext uri="{FF2B5EF4-FFF2-40B4-BE49-F238E27FC236}">
                  <a16:creationId xmlns:a16="http://schemas.microsoft.com/office/drawing/2014/main" id="{D9BA981B-88F2-2048-841F-AFB6D229D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7517" y="4879598"/>
              <a:ext cx="513732" cy="157430"/>
              <a:chOff x="2356" y="1300"/>
              <a:chExt cx="555" cy="194"/>
            </a:xfrm>
          </p:grpSpPr>
          <p:sp>
            <p:nvSpPr>
              <p:cNvPr id="214831" name="Oval 407">
                <a:extLst>
                  <a:ext uri="{FF2B5EF4-FFF2-40B4-BE49-F238E27FC236}">
                    <a16:creationId xmlns:a16="http://schemas.microsoft.com/office/drawing/2014/main" id="{E3191F18-65FC-9742-AAF4-38B27CEF6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32" name="Rectangle 410">
                <a:extLst>
                  <a:ext uri="{FF2B5EF4-FFF2-40B4-BE49-F238E27FC236}">
                    <a16:creationId xmlns:a16="http://schemas.microsoft.com/office/drawing/2014/main" id="{04CA71FA-FD06-D54B-960C-DDD9E9400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33" name="Oval 411">
                <a:extLst>
                  <a:ext uri="{FF2B5EF4-FFF2-40B4-BE49-F238E27FC236}">
                    <a16:creationId xmlns:a16="http://schemas.microsoft.com/office/drawing/2014/main" id="{E6140C2C-EDAC-8645-8F8C-E7AC0F6E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34" name="Group 137">
                <a:extLst>
                  <a:ext uri="{FF2B5EF4-FFF2-40B4-BE49-F238E27FC236}">
                    <a16:creationId xmlns:a16="http://schemas.microsoft.com/office/drawing/2014/main" id="{1DA61B62-5433-BE42-9505-4A887F2B9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37" name="Freeform 138">
                  <a:extLst>
                    <a:ext uri="{FF2B5EF4-FFF2-40B4-BE49-F238E27FC236}">
                      <a16:creationId xmlns:a16="http://schemas.microsoft.com/office/drawing/2014/main" id="{8C0DD640-5598-0A47-8FE0-C4C501DF2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38" name="Freeform 139">
                  <a:extLst>
                    <a:ext uri="{FF2B5EF4-FFF2-40B4-BE49-F238E27FC236}">
                      <a16:creationId xmlns:a16="http://schemas.microsoft.com/office/drawing/2014/main" id="{86B3607F-2C46-2D49-9698-D3C3FFBA2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35" name="Line 140">
                <a:extLst>
                  <a:ext uri="{FF2B5EF4-FFF2-40B4-BE49-F238E27FC236}">
                    <a16:creationId xmlns:a16="http://schemas.microsoft.com/office/drawing/2014/main" id="{51E1455A-9671-2546-BE76-D9824127B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36" name="Line 141">
                <a:extLst>
                  <a:ext uri="{FF2B5EF4-FFF2-40B4-BE49-F238E27FC236}">
                    <a16:creationId xmlns:a16="http://schemas.microsoft.com/office/drawing/2014/main" id="{7709D233-6CE8-9444-9BA6-121B10B66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3" name="Group 133">
              <a:extLst>
                <a:ext uri="{FF2B5EF4-FFF2-40B4-BE49-F238E27FC236}">
                  <a16:creationId xmlns:a16="http://schemas.microsoft.com/office/drawing/2014/main" id="{DA6931DE-1DD8-F442-80DA-559C81E0E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7730" y="5041357"/>
              <a:ext cx="513732" cy="157430"/>
              <a:chOff x="2356" y="1300"/>
              <a:chExt cx="555" cy="194"/>
            </a:xfrm>
          </p:grpSpPr>
          <p:sp>
            <p:nvSpPr>
              <p:cNvPr id="214823" name="Oval 407">
                <a:extLst>
                  <a:ext uri="{FF2B5EF4-FFF2-40B4-BE49-F238E27FC236}">
                    <a16:creationId xmlns:a16="http://schemas.microsoft.com/office/drawing/2014/main" id="{AC436F2E-5FE3-AB4A-8E3A-1F6EB0BD2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24" name="Rectangle 410">
                <a:extLst>
                  <a:ext uri="{FF2B5EF4-FFF2-40B4-BE49-F238E27FC236}">
                    <a16:creationId xmlns:a16="http://schemas.microsoft.com/office/drawing/2014/main" id="{D63B5470-32DD-EF4C-BE70-D7286C398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25" name="Oval 411">
                <a:extLst>
                  <a:ext uri="{FF2B5EF4-FFF2-40B4-BE49-F238E27FC236}">
                    <a16:creationId xmlns:a16="http://schemas.microsoft.com/office/drawing/2014/main" id="{9E18D6BE-84B9-CD4B-A790-9938017B2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26" name="Group 137">
                <a:extLst>
                  <a:ext uri="{FF2B5EF4-FFF2-40B4-BE49-F238E27FC236}">
                    <a16:creationId xmlns:a16="http://schemas.microsoft.com/office/drawing/2014/main" id="{B94942B3-6725-6F41-A4C8-BBF197C7C0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29" name="Freeform 138">
                  <a:extLst>
                    <a:ext uri="{FF2B5EF4-FFF2-40B4-BE49-F238E27FC236}">
                      <a16:creationId xmlns:a16="http://schemas.microsoft.com/office/drawing/2014/main" id="{8BDCE39A-64CE-EE4D-B70F-990CD7FF2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30" name="Freeform 139">
                  <a:extLst>
                    <a:ext uri="{FF2B5EF4-FFF2-40B4-BE49-F238E27FC236}">
                      <a16:creationId xmlns:a16="http://schemas.microsoft.com/office/drawing/2014/main" id="{4038D430-FAAB-5E41-8026-82B88BFB9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27" name="Line 140">
                <a:extLst>
                  <a:ext uri="{FF2B5EF4-FFF2-40B4-BE49-F238E27FC236}">
                    <a16:creationId xmlns:a16="http://schemas.microsoft.com/office/drawing/2014/main" id="{AB69C545-F0FB-A646-B921-9A42AFF87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28" name="Line 141">
                <a:extLst>
                  <a:ext uri="{FF2B5EF4-FFF2-40B4-BE49-F238E27FC236}">
                    <a16:creationId xmlns:a16="http://schemas.microsoft.com/office/drawing/2014/main" id="{BD3DF7FE-3BAA-1C46-AFEE-6DA2D157E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784" name="Group 133">
              <a:extLst>
                <a:ext uri="{FF2B5EF4-FFF2-40B4-BE49-F238E27FC236}">
                  <a16:creationId xmlns:a16="http://schemas.microsoft.com/office/drawing/2014/main" id="{B153CE43-BB57-8345-B434-118B95D7B3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6981" y="4995523"/>
              <a:ext cx="513732" cy="157430"/>
              <a:chOff x="2356" y="1300"/>
              <a:chExt cx="555" cy="194"/>
            </a:xfrm>
          </p:grpSpPr>
          <p:sp>
            <p:nvSpPr>
              <p:cNvPr id="214815" name="Oval 407">
                <a:extLst>
                  <a:ext uri="{FF2B5EF4-FFF2-40B4-BE49-F238E27FC236}">
                    <a16:creationId xmlns:a16="http://schemas.microsoft.com/office/drawing/2014/main" id="{43A93EA8-4C5D-E24E-BA2B-A8BB05962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16" name="Rectangle 410">
                <a:extLst>
                  <a:ext uri="{FF2B5EF4-FFF2-40B4-BE49-F238E27FC236}">
                    <a16:creationId xmlns:a16="http://schemas.microsoft.com/office/drawing/2014/main" id="{49C154B9-C2BF-D945-9630-15D0738C9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4817" name="Oval 411">
                <a:extLst>
                  <a:ext uri="{FF2B5EF4-FFF2-40B4-BE49-F238E27FC236}">
                    <a16:creationId xmlns:a16="http://schemas.microsoft.com/office/drawing/2014/main" id="{60B9E8DF-F64B-E341-9FAE-376EC0939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4818" name="Group 137">
                <a:extLst>
                  <a:ext uri="{FF2B5EF4-FFF2-40B4-BE49-F238E27FC236}">
                    <a16:creationId xmlns:a16="http://schemas.microsoft.com/office/drawing/2014/main" id="{E257D2A1-69E2-1444-A859-4AFC7C68C4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4821" name="Freeform 138">
                  <a:extLst>
                    <a:ext uri="{FF2B5EF4-FFF2-40B4-BE49-F238E27FC236}">
                      <a16:creationId xmlns:a16="http://schemas.microsoft.com/office/drawing/2014/main" id="{F82EE89F-728B-184D-8292-62E17DED4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822" name="Freeform 139">
                  <a:extLst>
                    <a:ext uri="{FF2B5EF4-FFF2-40B4-BE49-F238E27FC236}">
                      <a16:creationId xmlns:a16="http://schemas.microsoft.com/office/drawing/2014/main" id="{0EEB83C5-B0E8-5041-AA6B-1ED037A4E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4819" name="Line 140">
                <a:extLst>
                  <a:ext uri="{FF2B5EF4-FFF2-40B4-BE49-F238E27FC236}">
                    <a16:creationId xmlns:a16="http://schemas.microsoft.com/office/drawing/2014/main" id="{EAFB93B0-9A23-184A-A135-95A82231F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820" name="Line 141">
                <a:extLst>
                  <a:ext uri="{FF2B5EF4-FFF2-40B4-BE49-F238E27FC236}">
                    <a16:creationId xmlns:a16="http://schemas.microsoft.com/office/drawing/2014/main" id="{46B990D8-3615-DD41-97A8-2B2FFC4E9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14785" name="Straight Connector 12">
              <a:extLst>
                <a:ext uri="{FF2B5EF4-FFF2-40B4-BE49-F238E27FC236}">
                  <a16:creationId xmlns:a16="http://schemas.microsoft.com/office/drawing/2014/main" id="{C7A74BE5-803F-FE4A-9405-F3F0C581D9BD}"/>
                </a:ext>
              </a:extLst>
            </p:cNvPr>
            <p:cNvCxnSpPr>
              <a:cxnSpLocks noChangeShapeType="1"/>
              <a:endCxn id="214955" idx="1"/>
            </p:cNvCxnSpPr>
            <p:nvPr/>
          </p:nvCxnSpPr>
          <p:spPr bwMode="auto">
            <a:xfrm>
              <a:off x="2382838" y="2609848"/>
              <a:ext cx="238125" cy="2619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6" name="Straight Connector 500">
              <a:extLst>
                <a:ext uri="{FF2B5EF4-FFF2-40B4-BE49-F238E27FC236}">
                  <a16:creationId xmlns:a16="http://schemas.microsoft.com/office/drawing/2014/main" id="{AB661CE2-CEA5-ED4B-A163-59BA3A829AF1}"/>
                </a:ext>
              </a:extLst>
            </p:cNvPr>
            <p:cNvCxnSpPr>
              <a:cxnSpLocks noChangeShapeType="1"/>
              <a:stCxn id="214751" idx="8"/>
              <a:endCxn id="214812" idx="2"/>
            </p:cNvCxnSpPr>
            <p:nvPr/>
          </p:nvCxnSpPr>
          <p:spPr bwMode="auto">
            <a:xfrm>
              <a:off x="1455738" y="2990846"/>
              <a:ext cx="38100" cy="3095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7" name="Straight Connector 501">
              <a:extLst>
                <a:ext uri="{FF2B5EF4-FFF2-40B4-BE49-F238E27FC236}">
                  <a16:creationId xmlns:a16="http://schemas.microsoft.com/office/drawing/2014/main" id="{A66C3A17-FFB0-EB44-A998-CB2F2624CA44}"/>
                </a:ext>
              </a:extLst>
            </p:cNvPr>
            <p:cNvCxnSpPr>
              <a:cxnSpLocks noChangeShapeType="1"/>
              <a:endCxn id="214812" idx="3"/>
            </p:cNvCxnSpPr>
            <p:nvPr/>
          </p:nvCxnSpPr>
          <p:spPr bwMode="auto">
            <a:xfrm>
              <a:off x="1235076" y="3271835"/>
              <a:ext cx="123825" cy="21272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8" name="Straight Connector 502">
              <a:extLst>
                <a:ext uri="{FF2B5EF4-FFF2-40B4-BE49-F238E27FC236}">
                  <a16:creationId xmlns:a16="http://schemas.microsoft.com/office/drawing/2014/main" id="{2AC3615C-C8F3-2A4C-ADDD-475649F9A200}"/>
                </a:ext>
              </a:extLst>
            </p:cNvPr>
            <p:cNvCxnSpPr>
              <a:cxnSpLocks noChangeShapeType="1"/>
              <a:endCxn id="214923" idx="1"/>
            </p:cNvCxnSpPr>
            <p:nvPr/>
          </p:nvCxnSpPr>
          <p:spPr bwMode="auto">
            <a:xfrm>
              <a:off x="3916362" y="2411411"/>
              <a:ext cx="307975" cy="57308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89" name="Straight Connector 503">
              <a:extLst>
                <a:ext uri="{FF2B5EF4-FFF2-40B4-BE49-F238E27FC236}">
                  <a16:creationId xmlns:a16="http://schemas.microsoft.com/office/drawing/2014/main" id="{FBBE74D8-A9BB-EB41-8556-BAE83958DA05}"/>
                </a:ext>
              </a:extLst>
            </p:cNvPr>
            <p:cNvCxnSpPr>
              <a:cxnSpLocks noChangeShapeType="1"/>
              <a:endCxn id="214923" idx="0"/>
            </p:cNvCxnSpPr>
            <p:nvPr/>
          </p:nvCxnSpPr>
          <p:spPr bwMode="auto">
            <a:xfrm flipH="1">
              <a:off x="4425950" y="2389186"/>
              <a:ext cx="384175" cy="5794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0" name="Straight Connector 504">
              <a:extLst>
                <a:ext uri="{FF2B5EF4-FFF2-40B4-BE49-F238E27FC236}">
                  <a16:creationId xmlns:a16="http://schemas.microsoft.com/office/drawing/2014/main" id="{5D777D9F-6C44-8C4D-8F85-CB8893FD7DC5}"/>
                </a:ext>
              </a:extLst>
            </p:cNvPr>
            <p:cNvCxnSpPr>
              <a:cxnSpLocks noChangeShapeType="1"/>
              <a:endCxn id="215005" idx="0"/>
            </p:cNvCxnSpPr>
            <p:nvPr/>
          </p:nvCxnSpPr>
          <p:spPr bwMode="auto">
            <a:xfrm>
              <a:off x="6770687" y="2900361"/>
              <a:ext cx="215899" cy="1046161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1" name="Straight Connector 505">
              <a:extLst>
                <a:ext uri="{FF2B5EF4-FFF2-40B4-BE49-F238E27FC236}">
                  <a16:creationId xmlns:a16="http://schemas.microsoft.com/office/drawing/2014/main" id="{D6EDC541-A286-1043-BAEF-A5D3DBEC4F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137398" y="3251197"/>
              <a:ext cx="241300" cy="6921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2" name="Straight Connector 506">
              <a:extLst>
                <a:ext uri="{FF2B5EF4-FFF2-40B4-BE49-F238E27FC236}">
                  <a16:creationId xmlns:a16="http://schemas.microsoft.com/office/drawing/2014/main" id="{1D1159FC-26A5-E941-9532-2C7BF77B9B19}"/>
                </a:ext>
              </a:extLst>
            </p:cNvPr>
            <p:cNvCxnSpPr>
              <a:cxnSpLocks noChangeShapeType="1"/>
              <a:stCxn id="214755" idx="4"/>
              <a:endCxn id="215000" idx="0"/>
            </p:cNvCxnSpPr>
            <p:nvPr/>
          </p:nvCxnSpPr>
          <p:spPr bwMode="auto">
            <a:xfrm flipH="1">
              <a:off x="7483473" y="4229096"/>
              <a:ext cx="541338" cy="24923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3" name="Straight Connector 507">
              <a:extLst>
                <a:ext uri="{FF2B5EF4-FFF2-40B4-BE49-F238E27FC236}">
                  <a16:creationId xmlns:a16="http://schemas.microsoft.com/office/drawing/2014/main" id="{D0B084EB-4646-9146-A362-822D7E8DAC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454899" y="4573584"/>
              <a:ext cx="796925" cy="6143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4" name="Straight Connector 508">
              <a:extLst>
                <a:ext uri="{FF2B5EF4-FFF2-40B4-BE49-F238E27FC236}">
                  <a16:creationId xmlns:a16="http://schemas.microsoft.com/office/drawing/2014/main" id="{C6690A05-6457-5A4E-B086-13961A44EE87}"/>
                </a:ext>
              </a:extLst>
            </p:cNvPr>
            <p:cNvCxnSpPr>
              <a:cxnSpLocks noChangeShapeType="1"/>
              <a:endCxn id="214987" idx="5"/>
            </p:cNvCxnSpPr>
            <p:nvPr/>
          </p:nvCxnSpPr>
          <p:spPr bwMode="auto">
            <a:xfrm flipH="1" flipV="1">
              <a:off x="6496050" y="4722809"/>
              <a:ext cx="1047750" cy="96678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5" name="Straight Connector 509">
              <a:extLst>
                <a:ext uri="{FF2B5EF4-FFF2-40B4-BE49-F238E27FC236}">
                  <a16:creationId xmlns:a16="http://schemas.microsoft.com/office/drawing/2014/main" id="{FF7E5776-B161-1D43-8DF6-DB8FEF44E577}"/>
                </a:ext>
              </a:extLst>
            </p:cNvPr>
            <p:cNvCxnSpPr>
              <a:cxnSpLocks noChangeShapeType="1"/>
              <a:stCxn id="214756" idx="0"/>
              <a:endCxn id="214811" idx="5"/>
            </p:cNvCxnSpPr>
            <p:nvPr/>
          </p:nvCxnSpPr>
          <p:spPr bwMode="auto">
            <a:xfrm flipH="1" flipV="1">
              <a:off x="5084763" y="5684832"/>
              <a:ext cx="520700" cy="16986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6" name="Straight Connector 510">
              <a:extLst>
                <a:ext uri="{FF2B5EF4-FFF2-40B4-BE49-F238E27FC236}">
                  <a16:creationId xmlns:a16="http://schemas.microsoft.com/office/drawing/2014/main" id="{6C733440-5946-0B45-B9C1-2DF3CF1951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068763" y="5045070"/>
              <a:ext cx="371475" cy="973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7" name="Straight Connector 511">
              <a:extLst>
                <a:ext uri="{FF2B5EF4-FFF2-40B4-BE49-F238E27FC236}">
                  <a16:creationId xmlns:a16="http://schemas.microsoft.com/office/drawing/2014/main" id="{BBA51EAD-0B92-F743-AF16-29F6F24EB9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89313" y="5689595"/>
              <a:ext cx="306387" cy="16509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8" name="Straight Connector 512">
              <a:extLst>
                <a:ext uri="{FF2B5EF4-FFF2-40B4-BE49-F238E27FC236}">
                  <a16:creationId xmlns:a16="http://schemas.microsoft.com/office/drawing/2014/main" id="{C715A44D-0897-FF45-A4CF-E44F4295F6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90701" y="5160959"/>
              <a:ext cx="401638" cy="2095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99" name="Straight Connector 513">
              <a:extLst>
                <a:ext uri="{FF2B5EF4-FFF2-40B4-BE49-F238E27FC236}">
                  <a16:creationId xmlns:a16="http://schemas.microsoft.com/office/drawing/2014/main" id="{C6F113B8-C86A-3340-BE01-C1AF6C3065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79514" y="4467220"/>
              <a:ext cx="227012" cy="28257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0" name="Straight Connector 514">
              <a:extLst>
                <a:ext uri="{FF2B5EF4-FFF2-40B4-BE49-F238E27FC236}">
                  <a16:creationId xmlns:a16="http://schemas.microsoft.com/office/drawing/2014/main" id="{5EC583B5-0B18-FD47-8B3D-5EB069BD8833}"/>
                </a:ext>
              </a:extLst>
            </p:cNvPr>
            <p:cNvCxnSpPr>
              <a:cxnSpLocks noChangeShapeType="1"/>
              <a:endCxn id="214812" idx="5"/>
            </p:cNvCxnSpPr>
            <p:nvPr/>
          </p:nvCxnSpPr>
          <p:spPr bwMode="auto">
            <a:xfrm flipV="1">
              <a:off x="1155701" y="4368796"/>
              <a:ext cx="203199" cy="793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801" name="Oval 14">
              <a:extLst>
                <a:ext uri="{FF2B5EF4-FFF2-40B4-BE49-F238E27FC236}">
                  <a16:creationId xmlns:a16="http://schemas.microsoft.com/office/drawing/2014/main" id="{F92183DD-9D4D-9A45-B326-6B129084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594" y="2896840"/>
              <a:ext cx="528046" cy="30477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14802" name="Straight Connector 18">
              <a:extLst>
                <a:ext uri="{FF2B5EF4-FFF2-40B4-BE49-F238E27FC236}">
                  <a16:creationId xmlns:a16="http://schemas.microsoft.com/office/drawing/2014/main" id="{D216F3ED-B2DC-7244-94CC-4B60507910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3288" y="3051287"/>
              <a:ext cx="964306" cy="2689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3" name="Straight Connector 516">
              <a:extLst>
                <a:ext uri="{FF2B5EF4-FFF2-40B4-BE49-F238E27FC236}">
                  <a16:creationId xmlns:a16="http://schemas.microsoft.com/office/drawing/2014/main" id="{4FE2CDC8-312C-504E-9983-AEDDF15EF4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9457" y="3169610"/>
              <a:ext cx="691556" cy="78484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4" name="Straight Connector 515">
              <a:extLst>
                <a:ext uri="{FF2B5EF4-FFF2-40B4-BE49-F238E27FC236}">
                  <a16:creationId xmlns:a16="http://schemas.microsoft.com/office/drawing/2014/main" id="{A004EB9B-DF41-704D-9CBE-54DD90884F8C}"/>
                </a:ext>
              </a:extLst>
            </p:cNvPr>
            <p:cNvCxnSpPr>
              <a:cxnSpLocks noChangeShapeType="1"/>
              <a:stCxn id="214841" idx="0"/>
            </p:cNvCxnSpPr>
            <p:nvPr/>
          </p:nvCxnSpPr>
          <p:spPr bwMode="auto">
            <a:xfrm flipV="1">
              <a:off x="3832888" y="4233714"/>
              <a:ext cx="190494" cy="14143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805" name="Oval 521">
              <a:extLst>
                <a:ext uri="{FF2B5EF4-FFF2-40B4-BE49-F238E27FC236}">
                  <a16:creationId xmlns:a16="http://schemas.microsoft.com/office/drawing/2014/main" id="{443E0A6C-4073-D549-8990-2BB851760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43" y="3959555"/>
              <a:ext cx="528230" cy="3050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  </a:t>
              </a:r>
            </a:p>
          </p:txBody>
        </p:sp>
        <p:cxnSp>
          <p:nvCxnSpPr>
            <p:cNvPr id="214806" name="Straight Connector 519">
              <a:extLst>
                <a:ext uri="{FF2B5EF4-FFF2-40B4-BE49-F238E27FC236}">
                  <a16:creationId xmlns:a16="http://schemas.microsoft.com/office/drawing/2014/main" id="{C5F2874E-B11C-0546-AED8-3CDB8F258042}"/>
                </a:ext>
              </a:extLst>
            </p:cNvPr>
            <p:cNvCxnSpPr>
              <a:cxnSpLocks noChangeShapeType="1"/>
              <a:stCxn id="214805" idx="6"/>
              <a:endCxn id="215039" idx="1"/>
            </p:cNvCxnSpPr>
            <p:nvPr/>
          </p:nvCxnSpPr>
          <p:spPr bwMode="auto">
            <a:xfrm flipV="1">
              <a:off x="4460774" y="3953935"/>
              <a:ext cx="770040" cy="15814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7" name="Straight Connector 520">
              <a:extLst>
                <a:ext uri="{FF2B5EF4-FFF2-40B4-BE49-F238E27FC236}">
                  <a16:creationId xmlns:a16="http://schemas.microsoft.com/office/drawing/2014/main" id="{BA8C1BD0-0CCD-574B-8A4D-17365C016B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2525" y="3789358"/>
              <a:ext cx="342828" cy="20501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8" name="Straight Connector 7">
              <a:extLst>
                <a:ext uri="{FF2B5EF4-FFF2-40B4-BE49-F238E27FC236}">
                  <a16:creationId xmlns:a16="http://schemas.microsoft.com/office/drawing/2014/main" id="{65F66951-24B1-274C-9714-4C12067EEA5A}"/>
                </a:ext>
              </a:extLst>
            </p:cNvPr>
            <p:cNvCxnSpPr>
              <a:cxnSpLocks noChangeShapeType="1"/>
              <a:stCxn id="214913" idx="5"/>
              <a:endCxn id="215037" idx="1"/>
            </p:cNvCxnSpPr>
            <p:nvPr/>
          </p:nvCxnSpPr>
          <p:spPr bwMode="auto">
            <a:xfrm>
              <a:off x="4876727" y="3633784"/>
              <a:ext cx="431873" cy="22237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09" name="Straight Connector 415">
              <a:extLst>
                <a:ext uri="{FF2B5EF4-FFF2-40B4-BE49-F238E27FC236}">
                  <a16:creationId xmlns:a16="http://schemas.microsoft.com/office/drawing/2014/main" id="{6A451F9C-F807-244D-BD15-B5D183FFE361}"/>
                </a:ext>
              </a:extLst>
            </p:cNvPr>
            <p:cNvCxnSpPr>
              <a:cxnSpLocks noChangeShapeType="1"/>
              <a:endCxn id="214873" idx="0"/>
            </p:cNvCxnSpPr>
            <p:nvPr/>
          </p:nvCxnSpPr>
          <p:spPr bwMode="auto">
            <a:xfrm flipH="1">
              <a:off x="2406650" y="3753808"/>
              <a:ext cx="282557" cy="51109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10" name="Straight Connector 523">
              <a:extLst>
                <a:ext uri="{FF2B5EF4-FFF2-40B4-BE49-F238E27FC236}">
                  <a16:creationId xmlns:a16="http://schemas.microsoft.com/office/drawing/2014/main" id="{586921B0-6133-C84B-A795-F2DD58333A9D}"/>
                </a:ext>
              </a:extLst>
            </p:cNvPr>
            <p:cNvCxnSpPr>
              <a:cxnSpLocks noChangeShapeType="1"/>
              <a:stCxn id="214836" idx="0"/>
            </p:cNvCxnSpPr>
            <p:nvPr/>
          </p:nvCxnSpPr>
          <p:spPr bwMode="auto">
            <a:xfrm flipV="1">
              <a:off x="4307762" y="4626477"/>
              <a:ext cx="844015" cy="3042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811" name="Oval 6">
              <a:extLst>
                <a:ext uri="{FF2B5EF4-FFF2-40B4-BE49-F238E27FC236}">
                  <a16:creationId xmlns:a16="http://schemas.microsoft.com/office/drawing/2014/main" id="{BAD9A2F3-982F-6449-ACEB-D17A643E9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101" y="5359394"/>
              <a:ext cx="2044700" cy="380999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812" name="Oval 517">
              <a:extLst>
                <a:ext uri="{FF2B5EF4-FFF2-40B4-BE49-F238E27FC236}">
                  <a16:creationId xmlns:a16="http://schemas.microsoft.com/office/drawing/2014/main" id="{88281E12-8735-624E-8248-F70D1321AF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67570" y="3736176"/>
              <a:ext cx="1252535" cy="381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14813" name="Straight Connector 39941">
              <a:extLst>
                <a:ext uri="{FF2B5EF4-FFF2-40B4-BE49-F238E27FC236}">
                  <a16:creationId xmlns:a16="http://schemas.microsoft.com/office/drawing/2014/main" id="{E12CFDB0-9BFD-3D46-AD31-EBE9949486F7}"/>
                </a:ext>
              </a:extLst>
            </p:cNvPr>
            <p:cNvCxnSpPr>
              <a:cxnSpLocks noChangeShapeType="1"/>
              <a:stCxn id="214812" idx="0"/>
              <a:endCxn id="214901" idx="0"/>
            </p:cNvCxnSpPr>
            <p:nvPr/>
          </p:nvCxnSpPr>
          <p:spPr bwMode="auto">
            <a:xfrm flipV="1">
              <a:off x="1684339" y="3654419"/>
              <a:ext cx="758825" cy="2730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14" name="Straight Connector 524">
              <a:extLst>
                <a:ext uri="{FF2B5EF4-FFF2-40B4-BE49-F238E27FC236}">
                  <a16:creationId xmlns:a16="http://schemas.microsoft.com/office/drawing/2014/main" id="{5D1AD4BB-1013-6443-874F-19ABFB3A4436}"/>
                </a:ext>
              </a:extLst>
            </p:cNvPr>
            <p:cNvCxnSpPr>
              <a:cxnSpLocks noChangeShapeType="1"/>
              <a:endCxn id="214875" idx="1"/>
            </p:cNvCxnSpPr>
            <p:nvPr/>
          </p:nvCxnSpPr>
          <p:spPr bwMode="auto">
            <a:xfrm>
              <a:off x="1685925" y="4111625"/>
              <a:ext cx="466725" cy="26987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4019" name="Line 424">
            <a:extLst>
              <a:ext uri="{FF2B5EF4-FFF2-40B4-BE49-F238E27FC236}">
                <a16:creationId xmlns:a16="http://schemas.microsoft.com/office/drawing/2014/main" id="{2B25484B-E5B9-8B4F-A89B-EB4EF402D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1" y="5276851"/>
            <a:ext cx="144463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FEFB90-5FD7-E24C-812E-7CBBD01244DB}"/>
              </a:ext>
            </a:extLst>
          </p:cNvPr>
          <p:cNvGrpSpPr>
            <a:grpSpLocks/>
          </p:cNvGrpSpPr>
          <p:nvPr/>
        </p:nvGrpSpPr>
        <p:grpSpPr bwMode="auto">
          <a:xfrm>
            <a:off x="1963739" y="3552826"/>
            <a:ext cx="8258175" cy="2900363"/>
            <a:chOff x="439215" y="3555216"/>
            <a:chExt cx="8258951" cy="2901368"/>
          </a:xfrm>
        </p:grpSpPr>
        <p:grpSp>
          <p:nvGrpSpPr>
            <p:cNvPr id="214392" name="Group 13">
              <a:extLst>
                <a:ext uri="{FF2B5EF4-FFF2-40B4-BE49-F238E27FC236}">
                  <a16:creationId xmlns:a16="http://schemas.microsoft.com/office/drawing/2014/main" id="{D6E75D41-1B85-9F4F-8342-C4C7368703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8362" y="3855145"/>
              <a:ext cx="347753" cy="680208"/>
              <a:chOff x="7923189" y="2486663"/>
              <a:chExt cx="360362" cy="884586"/>
            </a:xfrm>
          </p:grpSpPr>
          <p:pic>
            <p:nvPicPr>
              <p:cNvPr id="214709" name="Picture 3">
                <a:extLst>
                  <a:ext uri="{FF2B5EF4-FFF2-40B4-BE49-F238E27FC236}">
                    <a16:creationId xmlns:a16="http://schemas.microsoft.com/office/drawing/2014/main" id="{0ABBDDA4-BD15-9C4B-8FC4-2B9F9F306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710" name="Group 950">
                <a:extLst>
                  <a:ext uri="{FF2B5EF4-FFF2-40B4-BE49-F238E27FC236}">
                    <a16:creationId xmlns:a16="http://schemas.microsoft.com/office/drawing/2014/main" id="{6A0046A2-FEB1-974D-915B-2A18F39DE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711" name="Freeform 951">
                  <a:extLst>
                    <a:ext uri="{FF2B5EF4-FFF2-40B4-BE49-F238E27FC236}">
                      <a16:creationId xmlns:a16="http://schemas.microsoft.com/office/drawing/2014/main" id="{9B328CBB-2BB6-8145-81DE-D3A7B4248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12" name="Rectangle 952">
                  <a:extLst>
                    <a:ext uri="{FF2B5EF4-FFF2-40B4-BE49-F238E27FC236}">
                      <a16:creationId xmlns:a16="http://schemas.microsoft.com/office/drawing/2014/main" id="{92DC1677-B383-F141-955A-2A8DAC9BA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13" name="Freeform 953">
                  <a:extLst>
                    <a:ext uri="{FF2B5EF4-FFF2-40B4-BE49-F238E27FC236}">
                      <a16:creationId xmlns:a16="http://schemas.microsoft.com/office/drawing/2014/main" id="{EBEDE016-0197-104E-A89A-EDC28FFDA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14" name="Freeform 954">
                  <a:extLst>
                    <a:ext uri="{FF2B5EF4-FFF2-40B4-BE49-F238E27FC236}">
                      <a16:creationId xmlns:a16="http://schemas.microsoft.com/office/drawing/2014/main" id="{BF46FFAF-98D0-8C49-BC9E-F79B2E092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15" name="Rectangle 955">
                  <a:extLst>
                    <a:ext uri="{FF2B5EF4-FFF2-40B4-BE49-F238E27FC236}">
                      <a16:creationId xmlns:a16="http://schemas.microsoft.com/office/drawing/2014/main" id="{E3C4876C-5477-2A4C-9525-C65E22674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716" name="Group 956">
                  <a:extLst>
                    <a:ext uri="{FF2B5EF4-FFF2-40B4-BE49-F238E27FC236}">
                      <a16:creationId xmlns:a16="http://schemas.microsoft.com/office/drawing/2014/main" id="{736BF024-F497-1143-9A49-7D46298156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741" name="AutoShape 957">
                    <a:extLst>
                      <a:ext uri="{FF2B5EF4-FFF2-40B4-BE49-F238E27FC236}">
                        <a16:creationId xmlns:a16="http://schemas.microsoft.com/office/drawing/2014/main" id="{38158997-913A-5A44-9578-E1E6681002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42" name="AutoShape 958">
                    <a:extLst>
                      <a:ext uri="{FF2B5EF4-FFF2-40B4-BE49-F238E27FC236}">
                        <a16:creationId xmlns:a16="http://schemas.microsoft.com/office/drawing/2014/main" id="{852351BB-D6E0-2241-927F-FCB95A2305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17" name="Rectangle 959">
                  <a:extLst>
                    <a:ext uri="{FF2B5EF4-FFF2-40B4-BE49-F238E27FC236}">
                      <a16:creationId xmlns:a16="http://schemas.microsoft.com/office/drawing/2014/main" id="{6DD686AD-ED0A-024C-A45B-202A2D8C0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718" name="Group 960">
                  <a:extLst>
                    <a:ext uri="{FF2B5EF4-FFF2-40B4-BE49-F238E27FC236}">
                      <a16:creationId xmlns:a16="http://schemas.microsoft.com/office/drawing/2014/main" id="{8D3C2F9C-9B8C-0B4C-86F3-004EB6827E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739" name="AutoShape 961">
                    <a:extLst>
                      <a:ext uri="{FF2B5EF4-FFF2-40B4-BE49-F238E27FC236}">
                        <a16:creationId xmlns:a16="http://schemas.microsoft.com/office/drawing/2014/main" id="{EE0C8BA9-4177-F846-BD9B-FB75178B87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40" name="AutoShape 962">
                    <a:extLst>
                      <a:ext uri="{FF2B5EF4-FFF2-40B4-BE49-F238E27FC236}">
                        <a16:creationId xmlns:a16="http://schemas.microsoft.com/office/drawing/2014/main" id="{5F22E2BE-24A7-3B45-B257-B0270EB6F6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19" name="Rectangle 963">
                  <a:extLst>
                    <a:ext uri="{FF2B5EF4-FFF2-40B4-BE49-F238E27FC236}">
                      <a16:creationId xmlns:a16="http://schemas.microsoft.com/office/drawing/2014/main" id="{DF7147A1-0008-FB4E-8623-0E4E8C019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20" name="Rectangle 964">
                  <a:extLst>
                    <a:ext uri="{FF2B5EF4-FFF2-40B4-BE49-F238E27FC236}">
                      <a16:creationId xmlns:a16="http://schemas.microsoft.com/office/drawing/2014/main" id="{6D4B47AF-B455-DD4C-A30E-7719D4388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721" name="Group 965">
                  <a:extLst>
                    <a:ext uri="{FF2B5EF4-FFF2-40B4-BE49-F238E27FC236}">
                      <a16:creationId xmlns:a16="http://schemas.microsoft.com/office/drawing/2014/main" id="{2311FA2A-1C39-E945-B4EE-191704D76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737" name="AutoShape 966">
                    <a:extLst>
                      <a:ext uri="{FF2B5EF4-FFF2-40B4-BE49-F238E27FC236}">
                        <a16:creationId xmlns:a16="http://schemas.microsoft.com/office/drawing/2014/main" id="{5A399A5B-1E6A-F240-8060-CA7C1CB17F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38" name="AutoShape 967">
                    <a:extLst>
                      <a:ext uri="{FF2B5EF4-FFF2-40B4-BE49-F238E27FC236}">
                        <a16:creationId xmlns:a16="http://schemas.microsoft.com/office/drawing/2014/main" id="{1EEA95A7-0088-A741-8C0B-C262474291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22" name="Freeform 968">
                  <a:extLst>
                    <a:ext uri="{FF2B5EF4-FFF2-40B4-BE49-F238E27FC236}">
                      <a16:creationId xmlns:a16="http://schemas.microsoft.com/office/drawing/2014/main" id="{94909E95-EA57-9243-9340-53A47143C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723" name="Group 969">
                  <a:extLst>
                    <a:ext uri="{FF2B5EF4-FFF2-40B4-BE49-F238E27FC236}">
                      <a16:creationId xmlns:a16="http://schemas.microsoft.com/office/drawing/2014/main" id="{8FC64435-D784-9444-82F4-54E0F80388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735" name="AutoShape 970">
                    <a:extLst>
                      <a:ext uri="{FF2B5EF4-FFF2-40B4-BE49-F238E27FC236}">
                        <a16:creationId xmlns:a16="http://schemas.microsoft.com/office/drawing/2014/main" id="{6168983C-F315-F84B-B321-AB4E0C924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36" name="AutoShape 971">
                    <a:extLst>
                      <a:ext uri="{FF2B5EF4-FFF2-40B4-BE49-F238E27FC236}">
                        <a16:creationId xmlns:a16="http://schemas.microsoft.com/office/drawing/2014/main" id="{58557F2B-3084-544B-8E60-51DC816279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724" name="Rectangle 972">
                  <a:extLst>
                    <a:ext uri="{FF2B5EF4-FFF2-40B4-BE49-F238E27FC236}">
                      <a16:creationId xmlns:a16="http://schemas.microsoft.com/office/drawing/2014/main" id="{4EC3205E-B4A3-1948-94E0-A96BA7DCC6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25" name="Freeform 973">
                  <a:extLst>
                    <a:ext uri="{FF2B5EF4-FFF2-40B4-BE49-F238E27FC236}">
                      <a16:creationId xmlns:a16="http://schemas.microsoft.com/office/drawing/2014/main" id="{DD6241CE-7C66-5D4F-90C7-1831AEB27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26" name="Freeform 974">
                  <a:extLst>
                    <a:ext uri="{FF2B5EF4-FFF2-40B4-BE49-F238E27FC236}">
                      <a16:creationId xmlns:a16="http://schemas.microsoft.com/office/drawing/2014/main" id="{770DF333-99BE-B344-B66A-4266D66CE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27" name="Oval 975">
                  <a:extLst>
                    <a:ext uri="{FF2B5EF4-FFF2-40B4-BE49-F238E27FC236}">
                      <a16:creationId xmlns:a16="http://schemas.microsoft.com/office/drawing/2014/main" id="{A44200DB-419E-764D-BEE0-075B1D4B4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28" name="Freeform 976">
                  <a:extLst>
                    <a:ext uri="{FF2B5EF4-FFF2-40B4-BE49-F238E27FC236}">
                      <a16:creationId xmlns:a16="http://schemas.microsoft.com/office/drawing/2014/main" id="{3CFB2D34-523B-E646-9810-175B6B45C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729" name="AutoShape 977">
                  <a:extLst>
                    <a:ext uri="{FF2B5EF4-FFF2-40B4-BE49-F238E27FC236}">
                      <a16:creationId xmlns:a16="http://schemas.microsoft.com/office/drawing/2014/main" id="{24BF509F-86AF-1F46-BB9A-225CCAE48B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0" name="AutoShape 978">
                  <a:extLst>
                    <a:ext uri="{FF2B5EF4-FFF2-40B4-BE49-F238E27FC236}">
                      <a16:creationId xmlns:a16="http://schemas.microsoft.com/office/drawing/2014/main" id="{CD3394A3-2220-AB40-ADA1-D5A6C2B74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1" name="Oval 979">
                  <a:extLst>
                    <a:ext uri="{FF2B5EF4-FFF2-40B4-BE49-F238E27FC236}">
                      <a16:creationId xmlns:a16="http://schemas.microsoft.com/office/drawing/2014/main" id="{A207A839-3785-9A4B-82E4-4B68DD687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2" name="Oval 980">
                  <a:extLst>
                    <a:ext uri="{FF2B5EF4-FFF2-40B4-BE49-F238E27FC236}">
                      <a16:creationId xmlns:a16="http://schemas.microsoft.com/office/drawing/2014/main" id="{3477D5DF-C97F-2E44-8F33-652CB0384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3" name="Oval 981">
                  <a:extLst>
                    <a:ext uri="{FF2B5EF4-FFF2-40B4-BE49-F238E27FC236}">
                      <a16:creationId xmlns:a16="http://schemas.microsoft.com/office/drawing/2014/main" id="{1385098B-DB51-9E47-8289-FFCCBFCF5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34" name="Rectangle 982">
                  <a:extLst>
                    <a:ext uri="{FF2B5EF4-FFF2-40B4-BE49-F238E27FC236}">
                      <a16:creationId xmlns:a16="http://schemas.microsoft.com/office/drawing/2014/main" id="{5E58EFDF-33E4-634F-9F2A-09DECC7EC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3" name="Group 792">
              <a:extLst>
                <a:ext uri="{FF2B5EF4-FFF2-40B4-BE49-F238E27FC236}">
                  <a16:creationId xmlns:a16="http://schemas.microsoft.com/office/drawing/2014/main" id="{926A3B9B-14F5-DF4B-B9CF-6828476340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1830" y="5776376"/>
              <a:ext cx="347753" cy="680208"/>
              <a:chOff x="7923189" y="2486663"/>
              <a:chExt cx="360362" cy="884586"/>
            </a:xfrm>
          </p:grpSpPr>
          <p:pic>
            <p:nvPicPr>
              <p:cNvPr id="214675" name="Picture 3">
                <a:extLst>
                  <a:ext uri="{FF2B5EF4-FFF2-40B4-BE49-F238E27FC236}">
                    <a16:creationId xmlns:a16="http://schemas.microsoft.com/office/drawing/2014/main" id="{979B0A7C-DE39-D947-9576-4DFBCDC89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676" name="Group 950">
                <a:extLst>
                  <a:ext uri="{FF2B5EF4-FFF2-40B4-BE49-F238E27FC236}">
                    <a16:creationId xmlns:a16="http://schemas.microsoft.com/office/drawing/2014/main" id="{19196D4B-1968-5241-9218-479B8AF8E3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677" name="Freeform 951">
                  <a:extLst>
                    <a:ext uri="{FF2B5EF4-FFF2-40B4-BE49-F238E27FC236}">
                      <a16:creationId xmlns:a16="http://schemas.microsoft.com/office/drawing/2014/main" id="{D371F7B0-F123-F143-88AD-A84BE0893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78" name="Rectangle 952">
                  <a:extLst>
                    <a:ext uri="{FF2B5EF4-FFF2-40B4-BE49-F238E27FC236}">
                      <a16:creationId xmlns:a16="http://schemas.microsoft.com/office/drawing/2014/main" id="{30A2E212-908E-B64B-9525-1696969D3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79" name="Freeform 953">
                  <a:extLst>
                    <a:ext uri="{FF2B5EF4-FFF2-40B4-BE49-F238E27FC236}">
                      <a16:creationId xmlns:a16="http://schemas.microsoft.com/office/drawing/2014/main" id="{DE11C700-6D18-AB4C-B633-7E3014431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80" name="Freeform 954">
                  <a:extLst>
                    <a:ext uri="{FF2B5EF4-FFF2-40B4-BE49-F238E27FC236}">
                      <a16:creationId xmlns:a16="http://schemas.microsoft.com/office/drawing/2014/main" id="{9641FE6E-490A-DD48-8B97-79520FB89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81" name="Rectangle 955">
                  <a:extLst>
                    <a:ext uri="{FF2B5EF4-FFF2-40B4-BE49-F238E27FC236}">
                      <a16:creationId xmlns:a16="http://schemas.microsoft.com/office/drawing/2014/main" id="{0F34B7FB-89B8-DA4A-B327-7AAC17077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82" name="Group 956">
                  <a:extLst>
                    <a:ext uri="{FF2B5EF4-FFF2-40B4-BE49-F238E27FC236}">
                      <a16:creationId xmlns:a16="http://schemas.microsoft.com/office/drawing/2014/main" id="{B159A6CC-4EDA-8049-8C31-CC635ABD7E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707" name="AutoShape 957">
                    <a:extLst>
                      <a:ext uri="{FF2B5EF4-FFF2-40B4-BE49-F238E27FC236}">
                        <a16:creationId xmlns:a16="http://schemas.microsoft.com/office/drawing/2014/main" id="{090859D4-F350-CF48-BE6F-A6299D13F6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8" name="AutoShape 958">
                    <a:extLst>
                      <a:ext uri="{FF2B5EF4-FFF2-40B4-BE49-F238E27FC236}">
                        <a16:creationId xmlns:a16="http://schemas.microsoft.com/office/drawing/2014/main" id="{49E00FBE-71A6-7B4F-9116-FDFACD069E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83" name="Rectangle 959">
                  <a:extLst>
                    <a:ext uri="{FF2B5EF4-FFF2-40B4-BE49-F238E27FC236}">
                      <a16:creationId xmlns:a16="http://schemas.microsoft.com/office/drawing/2014/main" id="{D3E1E37C-9CF3-6748-8191-0C53DE5B9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84" name="Group 960">
                  <a:extLst>
                    <a:ext uri="{FF2B5EF4-FFF2-40B4-BE49-F238E27FC236}">
                      <a16:creationId xmlns:a16="http://schemas.microsoft.com/office/drawing/2014/main" id="{010F6866-70FC-F24E-8F0C-7315B668B4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705" name="AutoShape 961">
                    <a:extLst>
                      <a:ext uri="{FF2B5EF4-FFF2-40B4-BE49-F238E27FC236}">
                        <a16:creationId xmlns:a16="http://schemas.microsoft.com/office/drawing/2014/main" id="{7A7CD6E0-C089-344F-96C6-70A4784955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6" name="AutoShape 962">
                    <a:extLst>
                      <a:ext uri="{FF2B5EF4-FFF2-40B4-BE49-F238E27FC236}">
                        <a16:creationId xmlns:a16="http://schemas.microsoft.com/office/drawing/2014/main" id="{817CE29B-F1A3-444F-83BE-6A2D3C0B90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85" name="Rectangle 963">
                  <a:extLst>
                    <a:ext uri="{FF2B5EF4-FFF2-40B4-BE49-F238E27FC236}">
                      <a16:creationId xmlns:a16="http://schemas.microsoft.com/office/drawing/2014/main" id="{88A44607-9DED-E54B-88A2-9F54FEDCD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86" name="Rectangle 964">
                  <a:extLst>
                    <a:ext uri="{FF2B5EF4-FFF2-40B4-BE49-F238E27FC236}">
                      <a16:creationId xmlns:a16="http://schemas.microsoft.com/office/drawing/2014/main" id="{729B399D-C807-0341-A7C5-E3E14751C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87" name="Group 965">
                  <a:extLst>
                    <a:ext uri="{FF2B5EF4-FFF2-40B4-BE49-F238E27FC236}">
                      <a16:creationId xmlns:a16="http://schemas.microsoft.com/office/drawing/2014/main" id="{BD113617-F60C-3A41-801E-303D357BB6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703" name="AutoShape 966">
                    <a:extLst>
                      <a:ext uri="{FF2B5EF4-FFF2-40B4-BE49-F238E27FC236}">
                        <a16:creationId xmlns:a16="http://schemas.microsoft.com/office/drawing/2014/main" id="{BAE41A55-BA5A-8342-BD0B-434F69668C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4" name="AutoShape 967">
                    <a:extLst>
                      <a:ext uri="{FF2B5EF4-FFF2-40B4-BE49-F238E27FC236}">
                        <a16:creationId xmlns:a16="http://schemas.microsoft.com/office/drawing/2014/main" id="{1F5F0C50-52E8-5947-85C3-6648F738F4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88" name="Freeform 968">
                  <a:extLst>
                    <a:ext uri="{FF2B5EF4-FFF2-40B4-BE49-F238E27FC236}">
                      <a16:creationId xmlns:a16="http://schemas.microsoft.com/office/drawing/2014/main" id="{8FF59AF4-37EB-5540-BE7B-6A7D53681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689" name="Group 969">
                  <a:extLst>
                    <a:ext uri="{FF2B5EF4-FFF2-40B4-BE49-F238E27FC236}">
                      <a16:creationId xmlns:a16="http://schemas.microsoft.com/office/drawing/2014/main" id="{A9259129-4087-1B49-898F-FCE5F446F9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701" name="AutoShape 970">
                    <a:extLst>
                      <a:ext uri="{FF2B5EF4-FFF2-40B4-BE49-F238E27FC236}">
                        <a16:creationId xmlns:a16="http://schemas.microsoft.com/office/drawing/2014/main" id="{5DA556D7-AB86-0B41-81D9-B0AB9C150B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702" name="AutoShape 971">
                    <a:extLst>
                      <a:ext uri="{FF2B5EF4-FFF2-40B4-BE49-F238E27FC236}">
                        <a16:creationId xmlns:a16="http://schemas.microsoft.com/office/drawing/2014/main" id="{C302BDF7-EF8B-6545-9E9B-0510998B70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90" name="Rectangle 972">
                  <a:extLst>
                    <a:ext uri="{FF2B5EF4-FFF2-40B4-BE49-F238E27FC236}">
                      <a16:creationId xmlns:a16="http://schemas.microsoft.com/office/drawing/2014/main" id="{05A2BBAC-DBC3-0540-B67B-E6D36E076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1" name="Freeform 973">
                  <a:extLst>
                    <a:ext uri="{FF2B5EF4-FFF2-40B4-BE49-F238E27FC236}">
                      <a16:creationId xmlns:a16="http://schemas.microsoft.com/office/drawing/2014/main" id="{C5B62019-7512-6747-A5DC-2D5B48982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92" name="Freeform 974">
                  <a:extLst>
                    <a:ext uri="{FF2B5EF4-FFF2-40B4-BE49-F238E27FC236}">
                      <a16:creationId xmlns:a16="http://schemas.microsoft.com/office/drawing/2014/main" id="{A384C021-1EEE-B94D-91AB-1B1609889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93" name="Oval 975">
                  <a:extLst>
                    <a:ext uri="{FF2B5EF4-FFF2-40B4-BE49-F238E27FC236}">
                      <a16:creationId xmlns:a16="http://schemas.microsoft.com/office/drawing/2014/main" id="{E8BCEDB2-534C-4341-B87C-998080F7C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4" name="Freeform 976">
                  <a:extLst>
                    <a:ext uri="{FF2B5EF4-FFF2-40B4-BE49-F238E27FC236}">
                      <a16:creationId xmlns:a16="http://schemas.microsoft.com/office/drawing/2014/main" id="{F02E3EB5-8B82-0C47-ACA7-4D78BCEB3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95" name="AutoShape 977">
                  <a:extLst>
                    <a:ext uri="{FF2B5EF4-FFF2-40B4-BE49-F238E27FC236}">
                      <a16:creationId xmlns:a16="http://schemas.microsoft.com/office/drawing/2014/main" id="{ADB9F608-D0D7-764C-A0A9-D25E13D13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6" name="AutoShape 978">
                  <a:extLst>
                    <a:ext uri="{FF2B5EF4-FFF2-40B4-BE49-F238E27FC236}">
                      <a16:creationId xmlns:a16="http://schemas.microsoft.com/office/drawing/2014/main" id="{AC1603E3-6EBE-1B47-BCA9-3D9E4102C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7" name="Oval 979">
                  <a:extLst>
                    <a:ext uri="{FF2B5EF4-FFF2-40B4-BE49-F238E27FC236}">
                      <a16:creationId xmlns:a16="http://schemas.microsoft.com/office/drawing/2014/main" id="{215E005D-AA36-0B43-9031-B7E0A8542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8" name="Oval 980">
                  <a:extLst>
                    <a:ext uri="{FF2B5EF4-FFF2-40B4-BE49-F238E27FC236}">
                      <a16:creationId xmlns:a16="http://schemas.microsoft.com/office/drawing/2014/main" id="{D270FA32-89BA-024F-87B9-706A83320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99" name="Oval 981">
                  <a:extLst>
                    <a:ext uri="{FF2B5EF4-FFF2-40B4-BE49-F238E27FC236}">
                      <a16:creationId xmlns:a16="http://schemas.microsoft.com/office/drawing/2014/main" id="{A8517F36-A9CF-3842-90F7-E2D2AC4C5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700" name="Rectangle 982">
                  <a:extLst>
                    <a:ext uri="{FF2B5EF4-FFF2-40B4-BE49-F238E27FC236}">
                      <a16:creationId xmlns:a16="http://schemas.microsoft.com/office/drawing/2014/main" id="{DABC9A6E-EC5D-6949-8ADD-1DA3848AC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4" name="Group 827">
              <a:extLst>
                <a:ext uri="{FF2B5EF4-FFF2-40B4-BE49-F238E27FC236}">
                  <a16:creationId xmlns:a16="http://schemas.microsoft.com/office/drawing/2014/main" id="{72CF6EFD-7682-6849-95A1-C9A3214C43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291" y="3555216"/>
              <a:ext cx="347753" cy="680208"/>
              <a:chOff x="7923189" y="2486663"/>
              <a:chExt cx="360362" cy="884586"/>
            </a:xfrm>
          </p:grpSpPr>
          <p:pic>
            <p:nvPicPr>
              <p:cNvPr id="214641" name="Picture 3">
                <a:extLst>
                  <a:ext uri="{FF2B5EF4-FFF2-40B4-BE49-F238E27FC236}">
                    <a16:creationId xmlns:a16="http://schemas.microsoft.com/office/drawing/2014/main" id="{65DB9939-26FE-734F-94B7-01B67A78B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642" name="Group 950">
                <a:extLst>
                  <a:ext uri="{FF2B5EF4-FFF2-40B4-BE49-F238E27FC236}">
                    <a16:creationId xmlns:a16="http://schemas.microsoft.com/office/drawing/2014/main" id="{622F892C-9E0E-E746-8CF2-1A7A50B0F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643" name="Freeform 951">
                  <a:extLst>
                    <a:ext uri="{FF2B5EF4-FFF2-40B4-BE49-F238E27FC236}">
                      <a16:creationId xmlns:a16="http://schemas.microsoft.com/office/drawing/2014/main" id="{AEF39194-5683-9A4C-92DF-F70754164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44" name="Rectangle 952">
                  <a:extLst>
                    <a:ext uri="{FF2B5EF4-FFF2-40B4-BE49-F238E27FC236}">
                      <a16:creationId xmlns:a16="http://schemas.microsoft.com/office/drawing/2014/main" id="{F6730D3F-7252-CC4E-A624-6EF695F92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45" name="Freeform 953">
                  <a:extLst>
                    <a:ext uri="{FF2B5EF4-FFF2-40B4-BE49-F238E27FC236}">
                      <a16:creationId xmlns:a16="http://schemas.microsoft.com/office/drawing/2014/main" id="{9895C452-A1FC-934B-8E7F-D12C76E28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46" name="Freeform 954">
                  <a:extLst>
                    <a:ext uri="{FF2B5EF4-FFF2-40B4-BE49-F238E27FC236}">
                      <a16:creationId xmlns:a16="http://schemas.microsoft.com/office/drawing/2014/main" id="{5BB8C1BD-91AC-B843-9CC7-3CBC3CE09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47" name="Rectangle 955">
                  <a:extLst>
                    <a:ext uri="{FF2B5EF4-FFF2-40B4-BE49-F238E27FC236}">
                      <a16:creationId xmlns:a16="http://schemas.microsoft.com/office/drawing/2014/main" id="{4CFC6D39-4B55-EC4F-85FD-75570C67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48" name="Group 956">
                  <a:extLst>
                    <a:ext uri="{FF2B5EF4-FFF2-40B4-BE49-F238E27FC236}">
                      <a16:creationId xmlns:a16="http://schemas.microsoft.com/office/drawing/2014/main" id="{B75FFD62-95EF-574D-851D-1815FBE0CA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673" name="AutoShape 957">
                    <a:extLst>
                      <a:ext uri="{FF2B5EF4-FFF2-40B4-BE49-F238E27FC236}">
                        <a16:creationId xmlns:a16="http://schemas.microsoft.com/office/drawing/2014/main" id="{92FB7A1E-97B4-6043-A910-91543DA517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74" name="AutoShape 958">
                    <a:extLst>
                      <a:ext uri="{FF2B5EF4-FFF2-40B4-BE49-F238E27FC236}">
                        <a16:creationId xmlns:a16="http://schemas.microsoft.com/office/drawing/2014/main" id="{F9C5792F-3580-9242-9974-D32AF49705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49" name="Rectangle 959">
                  <a:extLst>
                    <a:ext uri="{FF2B5EF4-FFF2-40B4-BE49-F238E27FC236}">
                      <a16:creationId xmlns:a16="http://schemas.microsoft.com/office/drawing/2014/main" id="{525BE3F0-AE67-2F47-AF98-D4D2F4F22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50" name="Group 960">
                  <a:extLst>
                    <a:ext uri="{FF2B5EF4-FFF2-40B4-BE49-F238E27FC236}">
                      <a16:creationId xmlns:a16="http://schemas.microsoft.com/office/drawing/2014/main" id="{A601DAB1-CFC0-8F44-A04A-660F585278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671" name="AutoShape 961">
                    <a:extLst>
                      <a:ext uri="{FF2B5EF4-FFF2-40B4-BE49-F238E27FC236}">
                        <a16:creationId xmlns:a16="http://schemas.microsoft.com/office/drawing/2014/main" id="{ACB609BF-56D2-D44C-83B2-091CA1852F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72" name="AutoShape 962">
                    <a:extLst>
                      <a:ext uri="{FF2B5EF4-FFF2-40B4-BE49-F238E27FC236}">
                        <a16:creationId xmlns:a16="http://schemas.microsoft.com/office/drawing/2014/main" id="{C9042905-4565-AE40-ACC1-58B4260FAB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51" name="Rectangle 963">
                  <a:extLst>
                    <a:ext uri="{FF2B5EF4-FFF2-40B4-BE49-F238E27FC236}">
                      <a16:creationId xmlns:a16="http://schemas.microsoft.com/office/drawing/2014/main" id="{C61ED269-47DF-C142-A4D0-B3708111F9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52" name="Rectangle 964">
                  <a:extLst>
                    <a:ext uri="{FF2B5EF4-FFF2-40B4-BE49-F238E27FC236}">
                      <a16:creationId xmlns:a16="http://schemas.microsoft.com/office/drawing/2014/main" id="{00F886D3-9EAE-864A-9F1C-51B52CBFA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53" name="Group 965">
                  <a:extLst>
                    <a:ext uri="{FF2B5EF4-FFF2-40B4-BE49-F238E27FC236}">
                      <a16:creationId xmlns:a16="http://schemas.microsoft.com/office/drawing/2014/main" id="{60624946-4E10-3F40-87A7-BF8C55B631A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669" name="AutoShape 966">
                    <a:extLst>
                      <a:ext uri="{FF2B5EF4-FFF2-40B4-BE49-F238E27FC236}">
                        <a16:creationId xmlns:a16="http://schemas.microsoft.com/office/drawing/2014/main" id="{62D17F4D-631D-D942-95B8-2560C6AC81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70" name="AutoShape 967">
                    <a:extLst>
                      <a:ext uri="{FF2B5EF4-FFF2-40B4-BE49-F238E27FC236}">
                        <a16:creationId xmlns:a16="http://schemas.microsoft.com/office/drawing/2014/main" id="{F2543B3C-2B22-FA4F-A5D0-05AA9B0FE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54" name="Freeform 968">
                  <a:extLst>
                    <a:ext uri="{FF2B5EF4-FFF2-40B4-BE49-F238E27FC236}">
                      <a16:creationId xmlns:a16="http://schemas.microsoft.com/office/drawing/2014/main" id="{192CDFC2-2C19-6B40-B992-3F0940947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655" name="Group 969">
                  <a:extLst>
                    <a:ext uri="{FF2B5EF4-FFF2-40B4-BE49-F238E27FC236}">
                      <a16:creationId xmlns:a16="http://schemas.microsoft.com/office/drawing/2014/main" id="{E6839DC6-DA7E-C74C-91FB-F78225282C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667" name="AutoShape 970">
                    <a:extLst>
                      <a:ext uri="{FF2B5EF4-FFF2-40B4-BE49-F238E27FC236}">
                        <a16:creationId xmlns:a16="http://schemas.microsoft.com/office/drawing/2014/main" id="{18B6F276-8471-1341-A696-B9F6C89AC0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68" name="AutoShape 971">
                    <a:extLst>
                      <a:ext uri="{FF2B5EF4-FFF2-40B4-BE49-F238E27FC236}">
                        <a16:creationId xmlns:a16="http://schemas.microsoft.com/office/drawing/2014/main" id="{68C51799-1F18-864A-91D1-6F08B18C64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56" name="Rectangle 972">
                  <a:extLst>
                    <a:ext uri="{FF2B5EF4-FFF2-40B4-BE49-F238E27FC236}">
                      <a16:creationId xmlns:a16="http://schemas.microsoft.com/office/drawing/2014/main" id="{4B51390B-A5E5-CB43-8C86-C10F2E7B9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57" name="Freeform 973">
                  <a:extLst>
                    <a:ext uri="{FF2B5EF4-FFF2-40B4-BE49-F238E27FC236}">
                      <a16:creationId xmlns:a16="http://schemas.microsoft.com/office/drawing/2014/main" id="{B52E3253-195E-E14B-A502-625444CE1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58" name="Freeform 974">
                  <a:extLst>
                    <a:ext uri="{FF2B5EF4-FFF2-40B4-BE49-F238E27FC236}">
                      <a16:creationId xmlns:a16="http://schemas.microsoft.com/office/drawing/2014/main" id="{E7672640-8959-8042-B9BC-0EC53E593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59" name="Oval 975">
                  <a:extLst>
                    <a:ext uri="{FF2B5EF4-FFF2-40B4-BE49-F238E27FC236}">
                      <a16:creationId xmlns:a16="http://schemas.microsoft.com/office/drawing/2014/main" id="{EC9D3853-3A05-7A41-97AC-7C8D004AB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0" name="Freeform 976">
                  <a:extLst>
                    <a:ext uri="{FF2B5EF4-FFF2-40B4-BE49-F238E27FC236}">
                      <a16:creationId xmlns:a16="http://schemas.microsoft.com/office/drawing/2014/main" id="{06EA8E85-732B-014C-8B0A-5EE325241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61" name="AutoShape 977">
                  <a:extLst>
                    <a:ext uri="{FF2B5EF4-FFF2-40B4-BE49-F238E27FC236}">
                      <a16:creationId xmlns:a16="http://schemas.microsoft.com/office/drawing/2014/main" id="{99429D52-F182-BE4E-B823-05082C04F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2" name="AutoShape 978">
                  <a:extLst>
                    <a:ext uri="{FF2B5EF4-FFF2-40B4-BE49-F238E27FC236}">
                      <a16:creationId xmlns:a16="http://schemas.microsoft.com/office/drawing/2014/main" id="{88FC1120-3C79-7041-8DE1-0FB8725D9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3" name="Oval 979">
                  <a:extLst>
                    <a:ext uri="{FF2B5EF4-FFF2-40B4-BE49-F238E27FC236}">
                      <a16:creationId xmlns:a16="http://schemas.microsoft.com/office/drawing/2014/main" id="{8D7B5084-A180-D940-A1CF-D723A9617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4" name="Oval 980">
                  <a:extLst>
                    <a:ext uri="{FF2B5EF4-FFF2-40B4-BE49-F238E27FC236}">
                      <a16:creationId xmlns:a16="http://schemas.microsoft.com/office/drawing/2014/main" id="{8E92A1A9-5B46-C649-A91E-E03468D11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5" name="Oval 981">
                  <a:extLst>
                    <a:ext uri="{FF2B5EF4-FFF2-40B4-BE49-F238E27FC236}">
                      <a16:creationId xmlns:a16="http://schemas.microsoft.com/office/drawing/2014/main" id="{6F81CDE4-91FE-9B45-8744-F10E6BD1A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66" name="Rectangle 982">
                  <a:extLst>
                    <a:ext uri="{FF2B5EF4-FFF2-40B4-BE49-F238E27FC236}">
                      <a16:creationId xmlns:a16="http://schemas.microsoft.com/office/drawing/2014/main" id="{95B0618A-7119-4A46-8692-519AC2946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5" name="Group 862">
              <a:extLst>
                <a:ext uri="{FF2B5EF4-FFF2-40B4-BE49-F238E27FC236}">
                  <a16:creationId xmlns:a16="http://schemas.microsoft.com/office/drawing/2014/main" id="{507FD766-D064-0542-B330-E6FC31AF98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4012" y="5612511"/>
              <a:ext cx="347767" cy="680207"/>
              <a:chOff x="7923189" y="2486664"/>
              <a:chExt cx="360377" cy="884585"/>
            </a:xfrm>
          </p:grpSpPr>
          <p:pic>
            <p:nvPicPr>
              <p:cNvPr id="214607" name="Picture 3">
                <a:extLst>
                  <a:ext uri="{FF2B5EF4-FFF2-40B4-BE49-F238E27FC236}">
                    <a16:creationId xmlns:a16="http://schemas.microsoft.com/office/drawing/2014/main" id="{563CF114-564D-5647-B20D-BA0AE252B2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98" y="2486664"/>
                <a:ext cx="239568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608" name="Group 950">
                <a:extLst>
                  <a:ext uri="{FF2B5EF4-FFF2-40B4-BE49-F238E27FC236}">
                    <a16:creationId xmlns:a16="http://schemas.microsoft.com/office/drawing/2014/main" id="{B58665F8-F067-9745-BBC5-907E7293FC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609" name="Freeform 951">
                  <a:extLst>
                    <a:ext uri="{FF2B5EF4-FFF2-40B4-BE49-F238E27FC236}">
                      <a16:creationId xmlns:a16="http://schemas.microsoft.com/office/drawing/2014/main" id="{0C47CAA2-49AC-4249-8690-07C160A2C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10" name="Rectangle 952">
                  <a:extLst>
                    <a:ext uri="{FF2B5EF4-FFF2-40B4-BE49-F238E27FC236}">
                      <a16:creationId xmlns:a16="http://schemas.microsoft.com/office/drawing/2014/main" id="{59CD709A-8D3F-CE49-B1FF-F1C01B4D4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11" name="Freeform 953">
                  <a:extLst>
                    <a:ext uri="{FF2B5EF4-FFF2-40B4-BE49-F238E27FC236}">
                      <a16:creationId xmlns:a16="http://schemas.microsoft.com/office/drawing/2014/main" id="{71CCBE77-2578-E248-B6C3-314F3EDDC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12" name="Freeform 954">
                  <a:extLst>
                    <a:ext uri="{FF2B5EF4-FFF2-40B4-BE49-F238E27FC236}">
                      <a16:creationId xmlns:a16="http://schemas.microsoft.com/office/drawing/2014/main" id="{781D5A2B-495C-A84A-8C77-F5FC89134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13" name="Rectangle 955">
                  <a:extLst>
                    <a:ext uri="{FF2B5EF4-FFF2-40B4-BE49-F238E27FC236}">
                      <a16:creationId xmlns:a16="http://schemas.microsoft.com/office/drawing/2014/main" id="{2DFE5F82-32A0-334A-9DEC-94E388EAB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14" name="Group 956">
                  <a:extLst>
                    <a:ext uri="{FF2B5EF4-FFF2-40B4-BE49-F238E27FC236}">
                      <a16:creationId xmlns:a16="http://schemas.microsoft.com/office/drawing/2014/main" id="{E89932DB-179E-6241-A8B9-C2400A798C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639" name="AutoShape 957">
                    <a:extLst>
                      <a:ext uri="{FF2B5EF4-FFF2-40B4-BE49-F238E27FC236}">
                        <a16:creationId xmlns:a16="http://schemas.microsoft.com/office/drawing/2014/main" id="{1D393EA7-13DC-014C-9A72-EA4893ADCA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40" name="AutoShape 958">
                    <a:extLst>
                      <a:ext uri="{FF2B5EF4-FFF2-40B4-BE49-F238E27FC236}">
                        <a16:creationId xmlns:a16="http://schemas.microsoft.com/office/drawing/2014/main" id="{E2421AEE-CB31-3341-9E23-45BB51C71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15" name="Rectangle 959">
                  <a:extLst>
                    <a:ext uri="{FF2B5EF4-FFF2-40B4-BE49-F238E27FC236}">
                      <a16:creationId xmlns:a16="http://schemas.microsoft.com/office/drawing/2014/main" id="{AEDFD6AB-D574-334D-9457-2AFEBF4CA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16" name="Group 960">
                  <a:extLst>
                    <a:ext uri="{FF2B5EF4-FFF2-40B4-BE49-F238E27FC236}">
                      <a16:creationId xmlns:a16="http://schemas.microsoft.com/office/drawing/2014/main" id="{636B9FE2-64DB-B948-8813-09763826DE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637" name="AutoShape 961">
                    <a:extLst>
                      <a:ext uri="{FF2B5EF4-FFF2-40B4-BE49-F238E27FC236}">
                        <a16:creationId xmlns:a16="http://schemas.microsoft.com/office/drawing/2014/main" id="{B2B805DE-80C8-B140-804C-4685B428D1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38" name="AutoShape 962">
                    <a:extLst>
                      <a:ext uri="{FF2B5EF4-FFF2-40B4-BE49-F238E27FC236}">
                        <a16:creationId xmlns:a16="http://schemas.microsoft.com/office/drawing/2014/main" id="{19F8F38A-C09D-1A4B-BC66-03901EAC3B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17" name="Rectangle 963">
                  <a:extLst>
                    <a:ext uri="{FF2B5EF4-FFF2-40B4-BE49-F238E27FC236}">
                      <a16:creationId xmlns:a16="http://schemas.microsoft.com/office/drawing/2014/main" id="{96542B13-9744-9B4D-B110-DB37C9B29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18" name="Rectangle 964">
                  <a:extLst>
                    <a:ext uri="{FF2B5EF4-FFF2-40B4-BE49-F238E27FC236}">
                      <a16:creationId xmlns:a16="http://schemas.microsoft.com/office/drawing/2014/main" id="{4A0F0D86-DABE-014B-B93A-0622A4E94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619" name="Group 965">
                  <a:extLst>
                    <a:ext uri="{FF2B5EF4-FFF2-40B4-BE49-F238E27FC236}">
                      <a16:creationId xmlns:a16="http://schemas.microsoft.com/office/drawing/2014/main" id="{EB5DD951-DE2E-1C4B-AF54-08C63A86F2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635" name="AutoShape 966">
                    <a:extLst>
                      <a:ext uri="{FF2B5EF4-FFF2-40B4-BE49-F238E27FC236}">
                        <a16:creationId xmlns:a16="http://schemas.microsoft.com/office/drawing/2014/main" id="{1295AECE-1044-A046-8C03-48CB66B33A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36" name="AutoShape 967">
                    <a:extLst>
                      <a:ext uri="{FF2B5EF4-FFF2-40B4-BE49-F238E27FC236}">
                        <a16:creationId xmlns:a16="http://schemas.microsoft.com/office/drawing/2014/main" id="{D86A711D-EFD1-4C45-B531-C0F0805252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20" name="Freeform 968">
                  <a:extLst>
                    <a:ext uri="{FF2B5EF4-FFF2-40B4-BE49-F238E27FC236}">
                      <a16:creationId xmlns:a16="http://schemas.microsoft.com/office/drawing/2014/main" id="{71D47CC6-B1B1-7948-8C4D-CE7994660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621" name="Group 969">
                  <a:extLst>
                    <a:ext uri="{FF2B5EF4-FFF2-40B4-BE49-F238E27FC236}">
                      <a16:creationId xmlns:a16="http://schemas.microsoft.com/office/drawing/2014/main" id="{6E2EABD1-32B0-E648-80D1-730CD44DE3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633" name="AutoShape 970">
                    <a:extLst>
                      <a:ext uri="{FF2B5EF4-FFF2-40B4-BE49-F238E27FC236}">
                        <a16:creationId xmlns:a16="http://schemas.microsoft.com/office/drawing/2014/main" id="{5360B30E-6D2B-6B43-856D-F332717BF6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34" name="AutoShape 971">
                    <a:extLst>
                      <a:ext uri="{FF2B5EF4-FFF2-40B4-BE49-F238E27FC236}">
                        <a16:creationId xmlns:a16="http://schemas.microsoft.com/office/drawing/2014/main" id="{5B6F0033-8A83-1940-B9FF-DE68ABEF6C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622" name="Rectangle 972">
                  <a:extLst>
                    <a:ext uri="{FF2B5EF4-FFF2-40B4-BE49-F238E27FC236}">
                      <a16:creationId xmlns:a16="http://schemas.microsoft.com/office/drawing/2014/main" id="{1AAA15BA-519D-604A-A063-111934D53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3" name="Freeform 973">
                  <a:extLst>
                    <a:ext uri="{FF2B5EF4-FFF2-40B4-BE49-F238E27FC236}">
                      <a16:creationId xmlns:a16="http://schemas.microsoft.com/office/drawing/2014/main" id="{D7268FE4-3633-7E4F-A9DE-1A099614C8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24" name="Freeform 974">
                  <a:extLst>
                    <a:ext uri="{FF2B5EF4-FFF2-40B4-BE49-F238E27FC236}">
                      <a16:creationId xmlns:a16="http://schemas.microsoft.com/office/drawing/2014/main" id="{2240B9F2-DF1E-134D-A1CB-9B966296B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25" name="Oval 975">
                  <a:extLst>
                    <a:ext uri="{FF2B5EF4-FFF2-40B4-BE49-F238E27FC236}">
                      <a16:creationId xmlns:a16="http://schemas.microsoft.com/office/drawing/2014/main" id="{9202F8D2-9D0C-434C-B909-5AC189F36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6" name="Freeform 976">
                  <a:extLst>
                    <a:ext uri="{FF2B5EF4-FFF2-40B4-BE49-F238E27FC236}">
                      <a16:creationId xmlns:a16="http://schemas.microsoft.com/office/drawing/2014/main" id="{EB09ED96-E768-3444-9C5E-6BC4D1210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627" name="AutoShape 977">
                  <a:extLst>
                    <a:ext uri="{FF2B5EF4-FFF2-40B4-BE49-F238E27FC236}">
                      <a16:creationId xmlns:a16="http://schemas.microsoft.com/office/drawing/2014/main" id="{E493530B-AA1E-CA40-8FA9-8708AB0CE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8" name="AutoShape 978">
                  <a:extLst>
                    <a:ext uri="{FF2B5EF4-FFF2-40B4-BE49-F238E27FC236}">
                      <a16:creationId xmlns:a16="http://schemas.microsoft.com/office/drawing/2014/main" id="{29957C38-CF9D-BA4A-8483-4E9F151B0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29" name="Oval 979">
                  <a:extLst>
                    <a:ext uri="{FF2B5EF4-FFF2-40B4-BE49-F238E27FC236}">
                      <a16:creationId xmlns:a16="http://schemas.microsoft.com/office/drawing/2014/main" id="{34B9D8B5-03B1-6541-AB6C-0AB844088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30" name="Oval 980">
                  <a:extLst>
                    <a:ext uri="{FF2B5EF4-FFF2-40B4-BE49-F238E27FC236}">
                      <a16:creationId xmlns:a16="http://schemas.microsoft.com/office/drawing/2014/main" id="{A33CE19C-067B-9646-B667-FD1D5A32F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31" name="Oval 981">
                  <a:extLst>
                    <a:ext uri="{FF2B5EF4-FFF2-40B4-BE49-F238E27FC236}">
                      <a16:creationId xmlns:a16="http://schemas.microsoft.com/office/drawing/2014/main" id="{18AD08A0-EBDE-0D49-A805-5EFA0E851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632" name="Rectangle 982">
                  <a:extLst>
                    <a:ext uri="{FF2B5EF4-FFF2-40B4-BE49-F238E27FC236}">
                      <a16:creationId xmlns:a16="http://schemas.microsoft.com/office/drawing/2014/main" id="{7BFD1C2B-DDA4-C640-A3FC-9EA3B37D3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6" name="Group 897">
              <a:extLst>
                <a:ext uri="{FF2B5EF4-FFF2-40B4-BE49-F238E27FC236}">
                  <a16:creationId xmlns:a16="http://schemas.microsoft.com/office/drawing/2014/main" id="{CD60E856-AD2F-574C-B841-E53BF7BEB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8038" y="3829780"/>
              <a:ext cx="347753" cy="680208"/>
              <a:chOff x="7923189" y="2486663"/>
              <a:chExt cx="360362" cy="884586"/>
            </a:xfrm>
          </p:grpSpPr>
          <p:pic>
            <p:nvPicPr>
              <p:cNvPr id="214573" name="Picture 3">
                <a:extLst>
                  <a:ext uri="{FF2B5EF4-FFF2-40B4-BE49-F238E27FC236}">
                    <a16:creationId xmlns:a16="http://schemas.microsoft.com/office/drawing/2014/main" id="{7C224992-1229-9E43-998F-00844EECB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574" name="Group 950">
                <a:extLst>
                  <a:ext uri="{FF2B5EF4-FFF2-40B4-BE49-F238E27FC236}">
                    <a16:creationId xmlns:a16="http://schemas.microsoft.com/office/drawing/2014/main" id="{6F93D902-DF1A-4F4F-B6ED-D18240151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575" name="Freeform 951">
                  <a:extLst>
                    <a:ext uri="{FF2B5EF4-FFF2-40B4-BE49-F238E27FC236}">
                      <a16:creationId xmlns:a16="http://schemas.microsoft.com/office/drawing/2014/main" id="{B0E86564-CD6D-3944-B48B-F5CAEDE67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76" name="Rectangle 952">
                  <a:extLst>
                    <a:ext uri="{FF2B5EF4-FFF2-40B4-BE49-F238E27FC236}">
                      <a16:creationId xmlns:a16="http://schemas.microsoft.com/office/drawing/2014/main" id="{A167CAD0-6A8A-7941-B1F7-E0A74EFB0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77" name="Freeform 953">
                  <a:extLst>
                    <a:ext uri="{FF2B5EF4-FFF2-40B4-BE49-F238E27FC236}">
                      <a16:creationId xmlns:a16="http://schemas.microsoft.com/office/drawing/2014/main" id="{4726D2FD-E8A0-CC4B-A1D8-D89F5A368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78" name="Freeform 954">
                  <a:extLst>
                    <a:ext uri="{FF2B5EF4-FFF2-40B4-BE49-F238E27FC236}">
                      <a16:creationId xmlns:a16="http://schemas.microsoft.com/office/drawing/2014/main" id="{4F20BF5E-E61A-4A48-BDA8-491822E5B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79" name="Rectangle 955">
                  <a:extLst>
                    <a:ext uri="{FF2B5EF4-FFF2-40B4-BE49-F238E27FC236}">
                      <a16:creationId xmlns:a16="http://schemas.microsoft.com/office/drawing/2014/main" id="{FD7DC307-1108-F84E-8252-F7C39E957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80" name="Group 956">
                  <a:extLst>
                    <a:ext uri="{FF2B5EF4-FFF2-40B4-BE49-F238E27FC236}">
                      <a16:creationId xmlns:a16="http://schemas.microsoft.com/office/drawing/2014/main" id="{742701A2-1BAB-1D4A-93EE-7945F9079F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605" name="AutoShape 957">
                    <a:extLst>
                      <a:ext uri="{FF2B5EF4-FFF2-40B4-BE49-F238E27FC236}">
                        <a16:creationId xmlns:a16="http://schemas.microsoft.com/office/drawing/2014/main" id="{B1DBF270-A4D7-6F43-BDAE-283D09FC33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6" name="AutoShape 958">
                    <a:extLst>
                      <a:ext uri="{FF2B5EF4-FFF2-40B4-BE49-F238E27FC236}">
                        <a16:creationId xmlns:a16="http://schemas.microsoft.com/office/drawing/2014/main" id="{8B922D59-1E34-5E49-A1A0-1A79FA563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1" name="Rectangle 959">
                  <a:extLst>
                    <a:ext uri="{FF2B5EF4-FFF2-40B4-BE49-F238E27FC236}">
                      <a16:creationId xmlns:a16="http://schemas.microsoft.com/office/drawing/2014/main" id="{720F6FB5-0794-834C-9FF7-0EDA784C5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82" name="Group 960">
                  <a:extLst>
                    <a:ext uri="{FF2B5EF4-FFF2-40B4-BE49-F238E27FC236}">
                      <a16:creationId xmlns:a16="http://schemas.microsoft.com/office/drawing/2014/main" id="{3EDABE8F-C0D3-F64F-9383-8EEB162419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603" name="AutoShape 961">
                    <a:extLst>
                      <a:ext uri="{FF2B5EF4-FFF2-40B4-BE49-F238E27FC236}">
                        <a16:creationId xmlns:a16="http://schemas.microsoft.com/office/drawing/2014/main" id="{F11EB9E8-25F5-3C4C-B45A-1E592BB9E6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4" name="AutoShape 962">
                    <a:extLst>
                      <a:ext uri="{FF2B5EF4-FFF2-40B4-BE49-F238E27FC236}">
                        <a16:creationId xmlns:a16="http://schemas.microsoft.com/office/drawing/2014/main" id="{703CEBB7-DEC9-1048-A10F-083DD20EA2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3" name="Rectangle 963">
                  <a:extLst>
                    <a:ext uri="{FF2B5EF4-FFF2-40B4-BE49-F238E27FC236}">
                      <a16:creationId xmlns:a16="http://schemas.microsoft.com/office/drawing/2014/main" id="{9454D8B8-6B15-444B-B14F-63ECB29ED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84" name="Rectangle 964">
                  <a:extLst>
                    <a:ext uri="{FF2B5EF4-FFF2-40B4-BE49-F238E27FC236}">
                      <a16:creationId xmlns:a16="http://schemas.microsoft.com/office/drawing/2014/main" id="{69DE74CF-EB07-AD4A-B698-E00F3D266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85" name="Group 965">
                  <a:extLst>
                    <a:ext uri="{FF2B5EF4-FFF2-40B4-BE49-F238E27FC236}">
                      <a16:creationId xmlns:a16="http://schemas.microsoft.com/office/drawing/2014/main" id="{3081CBEE-87E9-5647-B228-1A327E765C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601" name="AutoShape 966">
                    <a:extLst>
                      <a:ext uri="{FF2B5EF4-FFF2-40B4-BE49-F238E27FC236}">
                        <a16:creationId xmlns:a16="http://schemas.microsoft.com/office/drawing/2014/main" id="{701EE972-A5F2-444C-BC8E-70153B4777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2" name="AutoShape 967">
                    <a:extLst>
                      <a:ext uri="{FF2B5EF4-FFF2-40B4-BE49-F238E27FC236}">
                        <a16:creationId xmlns:a16="http://schemas.microsoft.com/office/drawing/2014/main" id="{0130ACB8-9781-EA4A-A1DB-82D0F29EBF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6" name="Freeform 968">
                  <a:extLst>
                    <a:ext uri="{FF2B5EF4-FFF2-40B4-BE49-F238E27FC236}">
                      <a16:creationId xmlns:a16="http://schemas.microsoft.com/office/drawing/2014/main" id="{4AB44CEB-E837-7147-A8A7-57C5FDA6F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587" name="Group 969">
                  <a:extLst>
                    <a:ext uri="{FF2B5EF4-FFF2-40B4-BE49-F238E27FC236}">
                      <a16:creationId xmlns:a16="http://schemas.microsoft.com/office/drawing/2014/main" id="{A74DE05C-88D9-774E-B8F5-0BA3B55D11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599" name="AutoShape 970">
                    <a:extLst>
                      <a:ext uri="{FF2B5EF4-FFF2-40B4-BE49-F238E27FC236}">
                        <a16:creationId xmlns:a16="http://schemas.microsoft.com/office/drawing/2014/main" id="{F6664F2B-8007-C042-8BD4-9DD26D656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600" name="AutoShape 971">
                    <a:extLst>
                      <a:ext uri="{FF2B5EF4-FFF2-40B4-BE49-F238E27FC236}">
                        <a16:creationId xmlns:a16="http://schemas.microsoft.com/office/drawing/2014/main" id="{681E6074-B6F0-504F-8D76-434A29BF79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88" name="Rectangle 972">
                  <a:extLst>
                    <a:ext uri="{FF2B5EF4-FFF2-40B4-BE49-F238E27FC236}">
                      <a16:creationId xmlns:a16="http://schemas.microsoft.com/office/drawing/2014/main" id="{016C43F7-AF1C-2148-8C6F-047013498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89" name="Freeform 973">
                  <a:extLst>
                    <a:ext uri="{FF2B5EF4-FFF2-40B4-BE49-F238E27FC236}">
                      <a16:creationId xmlns:a16="http://schemas.microsoft.com/office/drawing/2014/main" id="{960017AB-A9BC-7B49-A693-83AE1F1CE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90" name="Freeform 974">
                  <a:extLst>
                    <a:ext uri="{FF2B5EF4-FFF2-40B4-BE49-F238E27FC236}">
                      <a16:creationId xmlns:a16="http://schemas.microsoft.com/office/drawing/2014/main" id="{B4FEDAA7-65C7-7743-89B9-688476EC7D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91" name="Oval 975">
                  <a:extLst>
                    <a:ext uri="{FF2B5EF4-FFF2-40B4-BE49-F238E27FC236}">
                      <a16:creationId xmlns:a16="http://schemas.microsoft.com/office/drawing/2014/main" id="{F2EA992E-8FC3-CA49-80B6-2C3804995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2" name="Freeform 976">
                  <a:extLst>
                    <a:ext uri="{FF2B5EF4-FFF2-40B4-BE49-F238E27FC236}">
                      <a16:creationId xmlns:a16="http://schemas.microsoft.com/office/drawing/2014/main" id="{96A0DFAB-1B0D-C045-A4E7-A67AB0B52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93" name="AutoShape 977">
                  <a:extLst>
                    <a:ext uri="{FF2B5EF4-FFF2-40B4-BE49-F238E27FC236}">
                      <a16:creationId xmlns:a16="http://schemas.microsoft.com/office/drawing/2014/main" id="{D8947F5E-F7D1-B64E-8558-F6B3FCA1C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4" name="AutoShape 978">
                  <a:extLst>
                    <a:ext uri="{FF2B5EF4-FFF2-40B4-BE49-F238E27FC236}">
                      <a16:creationId xmlns:a16="http://schemas.microsoft.com/office/drawing/2014/main" id="{1EB4BFCE-7C30-584C-B7B4-818CB34C41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5" name="Oval 979">
                  <a:extLst>
                    <a:ext uri="{FF2B5EF4-FFF2-40B4-BE49-F238E27FC236}">
                      <a16:creationId xmlns:a16="http://schemas.microsoft.com/office/drawing/2014/main" id="{1A441EBF-90E7-A346-B395-AB5628A93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6" name="Oval 980">
                  <a:extLst>
                    <a:ext uri="{FF2B5EF4-FFF2-40B4-BE49-F238E27FC236}">
                      <a16:creationId xmlns:a16="http://schemas.microsoft.com/office/drawing/2014/main" id="{F646C0CE-064B-8F45-BC86-4C7AC008D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7" name="Oval 981">
                  <a:extLst>
                    <a:ext uri="{FF2B5EF4-FFF2-40B4-BE49-F238E27FC236}">
                      <a16:creationId xmlns:a16="http://schemas.microsoft.com/office/drawing/2014/main" id="{49379C7D-E020-B342-93A3-E8AF62079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98" name="Rectangle 982">
                  <a:extLst>
                    <a:ext uri="{FF2B5EF4-FFF2-40B4-BE49-F238E27FC236}">
                      <a16:creationId xmlns:a16="http://schemas.microsoft.com/office/drawing/2014/main" id="{084820A8-C10D-2D49-9723-2DF79F9B9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7" name="Group 932">
              <a:extLst>
                <a:ext uri="{FF2B5EF4-FFF2-40B4-BE49-F238E27FC236}">
                  <a16:creationId xmlns:a16="http://schemas.microsoft.com/office/drawing/2014/main" id="{0D03F1A7-2CEA-8449-B4F3-59622B4BB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838" y="5630065"/>
              <a:ext cx="347753" cy="680208"/>
              <a:chOff x="7923189" y="2486663"/>
              <a:chExt cx="360362" cy="884586"/>
            </a:xfrm>
          </p:grpSpPr>
          <p:pic>
            <p:nvPicPr>
              <p:cNvPr id="214539" name="Picture 3">
                <a:extLst>
                  <a:ext uri="{FF2B5EF4-FFF2-40B4-BE49-F238E27FC236}">
                    <a16:creationId xmlns:a16="http://schemas.microsoft.com/office/drawing/2014/main" id="{5DE36EB3-3AFF-BA4F-BD6D-409F9CE17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540" name="Group 950">
                <a:extLst>
                  <a:ext uri="{FF2B5EF4-FFF2-40B4-BE49-F238E27FC236}">
                    <a16:creationId xmlns:a16="http://schemas.microsoft.com/office/drawing/2014/main" id="{78FA27D7-EDBE-9B42-BE48-BD8D91C4F4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541" name="Freeform 951">
                  <a:extLst>
                    <a:ext uri="{FF2B5EF4-FFF2-40B4-BE49-F238E27FC236}">
                      <a16:creationId xmlns:a16="http://schemas.microsoft.com/office/drawing/2014/main" id="{BA79EE71-8A12-4640-8D04-F4A8C1152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42" name="Rectangle 952">
                  <a:extLst>
                    <a:ext uri="{FF2B5EF4-FFF2-40B4-BE49-F238E27FC236}">
                      <a16:creationId xmlns:a16="http://schemas.microsoft.com/office/drawing/2014/main" id="{5BF62D1C-48AC-7D48-95E1-670C967A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43" name="Freeform 953">
                  <a:extLst>
                    <a:ext uri="{FF2B5EF4-FFF2-40B4-BE49-F238E27FC236}">
                      <a16:creationId xmlns:a16="http://schemas.microsoft.com/office/drawing/2014/main" id="{934C90DD-A5EE-3248-B6FB-FA6970192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44" name="Freeform 954">
                  <a:extLst>
                    <a:ext uri="{FF2B5EF4-FFF2-40B4-BE49-F238E27FC236}">
                      <a16:creationId xmlns:a16="http://schemas.microsoft.com/office/drawing/2014/main" id="{EFE7FF54-2122-3B4A-9237-801511A1E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45" name="Rectangle 955">
                  <a:extLst>
                    <a:ext uri="{FF2B5EF4-FFF2-40B4-BE49-F238E27FC236}">
                      <a16:creationId xmlns:a16="http://schemas.microsoft.com/office/drawing/2014/main" id="{AA2E6AFB-B64A-0F47-A889-468715B27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46" name="Group 956">
                  <a:extLst>
                    <a:ext uri="{FF2B5EF4-FFF2-40B4-BE49-F238E27FC236}">
                      <a16:creationId xmlns:a16="http://schemas.microsoft.com/office/drawing/2014/main" id="{03D5C498-2613-CC40-9A1A-88B8C69DB4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571" name="AutoShape 957">
                    <a:extLst>
                      <a:ext uri="{FF2B5EF4-FFF2-40B4-BE49-F238E27FC236}">
                        <a16:creationId xmlns:a16="http://schemas.microsoft.com/office/drawing/2014/main" id="{91B8132F-1C0A-5A4C-88EE-B1FD03A61C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72" name="AutoShape 958">
                    <a:extLst>
                      <a:ext uri="{FF2B5EF4-FFF2-40B4-BE49-F238E27FC236}">
                        <a16:creationId xmlns:a16="http://schemas.microsoft.com/office/drawing/2014/main" id="{AC41DB90-C49E-1142-883C-9F64F283D5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47" name="Rectangle 959">
                  <a:extLst>
                    <a:ext uri="{FF2B5EF4-FFF2-40B4-BE49-F238E27FC236}">
                      <a16:creationId xmlns:a16="http://schemas.microsoft.com/office/drawing/2014/main" id="{3BFF5039-4721-2E4D-8E36-FCFE445AF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48" name="Group 960">
                  <a:extLst>
                    <a:ext uri="{FF2B5EF4-FFF2-40B4-BE49-F238E27FC236}">
                      <a16:creationId xmlns:a16="http://schemas.microsoft.com/office/drawing/2014/main" id="{01CD9547-2890-C74D-A640-EC13991ECC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569" name="AutoShape 961">
                    <a:extLst>
                      <a:ext uri="{FF2B5EF4-FFF2-40B4-BE49-F238E27FC236}">
                        <a16:creationId xmlns:a16="http://schemas.microsoft.com/office/drawing/2014/main" id="{4E7C2351-B99F-FE48-8432-49883E0F2A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70" name="AutoShape 962">
                    <a:extLst>
                      <a:ext uri="{FF2B5EF4-FFF2-40B4-BE49-F238E27FC236}">
                        <a16:creationId xmlns:a16="http://schemas.microsoft.com/office/drawing/2014/main" id="{70A705C3-0630-7743-85C8-3F5D10E564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49" name="Rectangle 963">
                  <a:extLst>
                    <a:ext uri="{FF2B5EF4-FFF2-40B4-BE49-F238E27FC236}">
                      <a16:creationId xmlns:a16="http://schemas.microsoft.com/office/drawing/2014/main" id="{4226CB1D-275D-024A-955F-6BC17F69C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50" name="Rectangle 964">
                  <a:extLst>
                    <a:ext uri="{FF2B5EF4-FFF2-40B4-BE49-F238E27FC236}">
                      <a16:creationId xmlns:a16="http://schemas.microsoft.com/office/drawing/2014/main" id="{3F11C6D0-E545-8C46-8D2B-C6F5E282E6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551" name="Group 965">
                  <a:extLst>
                    <a:ext uri="{FF2B5EF4-FFF2-40B4-BE49-F238E27FC236}">
                      <a16:creationId xmlns:a16="http://schemas.microsoft.com/office/drawing/2014/main" id="{6E742B3E-C6CE-9A42-9D1F-7A80FD03597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567" name="AutoShape 966">
                    <a:extLst>
                      <a:ext uri="{FF2B5EF4-FFF2-40B4-BE49-F238E27FC236}">
                        <a16:creationId xmlns:a16="http://schemas.microsoft.com/office/drawing/2014/main" id="{26E60C4B-5F3A-244E-A71E-59C43916B1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68" name="AutoShape 967">
                    <a:extLst>
                      <a:ext uri="{FF2B5EF4-FFF2-40B4-BE49-F238E27FC236}">
                        <a16:creationId xmlns:a16="http://schemas.microsoft.com/office/drawing/2014/main" id="{E3EAF3AD-8DFF-2048-882F-E23E3E9F30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52" name="Freeform 968">
                  <a:extLst>
                    <a:ext uri="{FF2B5EF4-FFF2-40B4-BE49-F238E27FC236}">
                      <a16:creationId xmlns:a16="http://schemas.microsoft.com/office/drawing/2014/main" id="{43AAD801-E54F-A840-B9B9-5106EC5D1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553" name="Group 969">
                  <a:extLst>
                    <a:ext uri="{FF2B5EF4-FFF2-40B4-BE49-F238E27FC236}">
                      <a16:creationId xmlns:a16="http://schemas.microsoft.com/office/drawing/2014/main" id="{284D7B7E-FA9C-4C42-B210-91742B8823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565" name="AutoShape 970">
                    <a:extLst>
                      <a:ext uri="{FF2B5EF4-FFF2-40B4-BE49-F238E27FC236}">
                        <a16:creationId xmlns:a16="http://schemas.microsoft.com/office/drawing/2014/main" id="{8FED6D26-E27C-5D41-88ED-BAD4B53B51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566" name="AutoShape 971">
                    <a:extLst>
                      <a:ext uri="{FF2B5EF4-FFF2-40B4-BE49-F238E27FC236}">
                        <a16:creationId xmlns:a16="http://schemas.microsoft.com/office/drawing/2014/main" id="{C8D2A46A-8F4E-9848-B2B2-4456B9EE1A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554" name="Rectangle 972">
                  <a:extLst>
                    <a:ext uri="{FF2B5EF4-FFF2-40B4-BE49-F238E27FC236}">
                      <a16:creationId xmlns:a16="http://schemas.microsoft.com/office/drawing/2014/main" id="{67D5ECA4-557C-B845-86F6-AC44D0C0D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55" name="Freeform 973">
                  <a:extLst>
                    <a:ext uri="{FF2B5EF4-FFF2-40B4-BE49-F238E27FC236}">
                      <a16:creationId xmlns:a16="http://schemas.microsoft.com/office/drawing/2014/main" id="{AF3298E6-C14C-CB46-8F61-E0E59FEAD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56" name="Freeform 974">
                  <a:extLst>
                    <a:ext uri="{FF2B5EF4-FFF2-40B4-BE49-F238E27FC236}">
                      <a16:creationId xmlns:a16="http://schemas.microsoft.com/office/drawing/2014/main" id="{A56E4D83-9A3E-544A-BA23-873018E42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57" name="Oval 975">
                  <a:extLst>
                    <a:ext uri="{FF2B5EF4-FFF2-40B4-BE49-F238E27FC236}">
                      <a16:creationId xmlns:a16="http://schemas.microsoft.com/office/drawing/2014/main" id="{AEF30947-F8A0-194F-B4BA-4AD952BE3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58" name="Freeform 976">
                  <a:extLst>
                    <a:ext uri="{FF2B5EF4-FFF2-40B4-BE49-F238E27FC236}">
                      <a16:creationId xmlns:a16="http://schemas.microsoft.com/office/drawing/2014/main" id="{68DA3ED0-277F-D841-85D5-AA4839025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59" name="AutoShape 977">
                  <a:extLst>
                    <a:ext uri="{FF2B5EF4-FFF2-40B4-BE49-F238E27FC236}">
                      <a16:creationId xmlns:a16="http://schemas.microsoft.com/office/drawing/2014/main" id="{E7834B2A-9B47-1041-9D90-15394F42B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0" name="AutoShape 978">
                  <a:extLst>
                    <a:ext uri="{FF2B5EF4-FFF2-40B4-BE49-F238E27FC236}">
                      <a16:creationId xmlns:a16="http://schemas.microsoft.com/office/drawing/2014/main" id="{02F3B69F-9FC0-ED46-95EA-40F27E1D1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1" name="Oval 979">
                  <a:extLst>
                    <a:ext uri="{FF2B5EF4-FFF2-40B4-BE49-F238E27FC236}">
                      <a16:creationId xmlns:a16="http://schemas.microsoft.com/office/drawing/2014/main" id="{4DE57B74-718C-334B-8B94-98CC94D52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2" name="Oval 980">
                  <a:extLst>
                    <a:ext uri="{FF2B5EF4-FFF2-40B4-BE49-F238E27FC236}">
                      <a16:creationId xmlns:a16="http://schemas.microsoft.com/office/drawing/2014/main" id="{652A99B5-08D3-C64C-96C5-5ECCBF7E11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3" name="Oval 981">
                  <a:extLst>
                    <a:ext uri="{FF2B5EF4-FFF2-40B4-BE49-F238E27FC236}">
                      <a16:creationId xmlns:a16="http://schemas.microsoft.com/office/drawing/2014/main" id="{E9E54174-B84B-9146-8E65-121AE87CE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564" name="Rectangle 982">
                  <a:extLst>
                    <a:ext uri="{FF2B5EF4-FFF2-40B4-BE49-F238E27FC236}">
                      <a16:creationId xmlns:a16="http://schemas.microsoft.com/office/drawing/2014/main" id="{704EC13D-5637-0B42-BD20-1DE721BE1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398" name="Group 15">
              <a:extLst>
                <a:ext uri="{FF2B5EF4-FFF2-40B4-BE49-F238E27FC236}">
                  <a16:creationId xmlns:a16="http://schemas.microsoft.com/office/drawing/2014/main" id="{D8E1866F-6854-DA47-9762-C14A87A4D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7615" y="4368892"/>
              <a:ext cx="990551" cy="731635"/>
              <a:chOff x="7707615" y="4368892"/>
              <a:chExt cx="990551" cy="731635"/>
            </a:xfrm>
          </p:grpSpPr>
          <p:pic>
            <p:nvPicPr>
              <p:cNvPr id="214439" name="Picture 14">
                <a:extLst>
                  <a:ext uri="{FF2B5EF4-FFF2-40B4-BE49-F238E27FC236}">
                    <a16:creationId xmlns:a16="http://schemas.microsoft.com/office/drawing/2014/main" id="{3BCD9759-5B21-114C-8761-09126950D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1833" y="4640202"/>
                <a:ext cx="822008" cy="460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14440" name="Group 249">
                <a:extLst>
                  <a:ext uri="{FF2B5EF4-FFF2-40B4-BE49-F238E27FC236}">
                    <a16:creationId xmlns:a16="http://schemas.microsoft.com/office/drawing/2014/main" id="{545A4638-7D8B-F449-B237-6472B9C5CF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707615" y="4368892"/>
                <a:ext cx="225953" cy="395900"/>
                <a:chOff x="4140" y="429"/>
                <a:chExt cx="1425" cy="2396"/>
              </a:xfrm>
            </p:grpSpPr>
            <p:sp>
              <p:nvSpPr>
                <p:cNvPr id="214507" name="Freeform 250">
                  <a:extLst>
                    <a:ext uri="{FF2B5EF4-FFF2-40B4-BE49-F238E27FC236}">
                      <a16:creationId xmlns:a16="http://schemas.microsoft.com/office/drawing/2014/main" id="{FB58D26C-934D-1247-B2AC-3802534B9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9 w 354"/>
                    <a:gd name="T1" fmla="*/ 0 h 2742"/>
                    <a:gd name="T2" fmla="*/ 47 w 354"/>
                    <a:gd name="T3" fmla="*/ 66 h 2742"/>
                    <a:gd name="T4" fmla="*/ 46 w 354"/>
                    <a:gd name="T5" fmla="*/ 510 h 2742"/>
                    <a:gd name="T6" fmla="*/ 0 w 354"/>
                    <a:gd name="T7" fmla="*/ 534 h 2742"/>
                    <a:gd name="T8" fmla="*/ 9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1" name="Rectangle 251">
                  <a:extLst>
                    <a:ext uri="{FF2B5EF4-FFF2-40B4-BE49-F238E27FC236}">
                      <a16:creationId xmlns:a16="http://schemas.microsoft.com/office/drawing/2014/main" id="{65302C2E-3662-3D47-B457-2ABF58402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" y="425"/>
                  <a:ext cx="1051" cy="2259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509" name="Freeform 252">
                  <a:extLst>
                    <a:ext uri="{FF2B5EF4-FFF2-40B4-BE49-F238E27FC236}">
                      <a16:creationId xmlns:a16="http://schemas.microsoft.com/office/drawing/2014/main" id="{A431C36B-24D9-1546-B351-A1FE23296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29 w 211"/>
                    <a:gd name="T3" fmla="*/ 43 h 2537"/>
                    <a:gd name="T4" fmla="*/ 2 w 211"/>
                    <a:gd name="T5" fmla="*/ 48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10" name="Freeform 253">
                  <a:extLst>
                    <a:ext uri="{FF2B5EF4-FFF2-40B4-BE49-F238E27FC236}">
                      <a16:creationId xmlns:a16="http://schemas.microsoft.com/office/drawing/2014/main" id="{4383C380-326F-3C48-9ACE-950CF0D01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5 h 226"/>
                    <a:gd name="T4" fmla="*/ 45 w 328"/>
                    <a:gd name="T5" fmla="*/ 45 h 226"/>
                    <a:gd name="T6" fmla="*/ 0 w 328"/>
                    <a:gd name="T7" fmla="*/ 1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Rectangle 254">
                  <a:extLst>
                    <a:ext uri="{FF2B5EF4-FFF2-40B4-BE49-F238E27FC236}">
                      <a16:creationId xmlns:a16="http://schemas.microsoft.com/office/drawing/2014/main" id="{DCE11187-1669-A547-907A-C9F158F5E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4" y="685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512" name="Group 255">
                  <a:extLst>
                    <a:ext uri="{FF2B5EF4-FFF2-40B4-BE49-F238E27FC236}">
                      <a16:creationId xmlns:a16="http://schemas.microsoft.com/office/drawing/2014/main" id="{990375B8-5CF9-284F-9EF8-6B9193FD69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000" name="AutoShape 256">
                    <a:extLst>
                      <a:ext uri="{FF2B5EF4-FFF2-40B4-BE49-F238E27FC236}">
                        <a16:creationId xmlns:a16="http://schemas.microsoft.com/office/drawing/2014/main" id="{BCE01474-1697-9845-A36F-44B56DC3FB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6" y="2566"/>
                    <a:ext cx="725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01" name="AutoShape 257">
                    <a:extLst>
                      <a:ext uri="{FF2B5EF4-FFF2-40B4-BE49-F238E27FC236}">
                        <a16:creationId xmlns:a16="http://schemas.microsoft.com/office/drawing/2014/main" id="{E67735CE-42B1-0644-8805-47682EB2CE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9" y="2584"/>
                    <a:ext cx="700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76" name="Rectangle 258">
                  <a:extLst>
                    <a:ext uri="{FF2B5EF4-FFF2-40B4-BE49-F238E27FC236}">
                      <a16:creationId xmlns:a16="http://schemas.microsoft.com/office/drawing/2014/main" id="{D1183BDC-3751-0D40-AF16-7EBEFA471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2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514" name="Group 259">
                  <a:extLst>
                    <a:ext uri="{FF2B5EF4-FFF2-40B4-BE49-F238E27FC236}">
                      <a16:creationId xmlns:a16="http://schemas.microsoft.com/office/drawing/2014/main" id="{601517E3-C345-9B42-B1E3-85EB550F6D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98" name="AutoShape 260">
                    <a:extLst>
                      <a:ext uri="{FF2B5EF4-FFF2-40B4-BE49-F238E27FC236}">
                        <a16:creationId xmlns:a16="http://schemas.microsoft.com/office/drawing/2014/main" id="{9BBD73B2-30D3-F543-9F93-BB96C0EA45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66"/>
                    <a:ext cx="725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9" name="AutoShape 261">
                    <a:extLst>
                      <a:ext uri="{FF2B5EF4-FFF2-40B4-BE49-F238E27FC236}">
                        <a16:creationId xmlns:a16="http://schemas.microsoft.com/office/drawing/2014/main" id="{C15B9CE5-6342-FC47-890E-3DE9B4B6C4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586"/>
                    <a:ext cx="687" cy="1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78" name="Rectangle 262">
                  <a:extLst>
                    <a:ext uri="{FF2B5EF4-FFF2-40B4-BE49-F238E27FC236}">
                      <a16:creationId xmlns:a16="http://schemas.microsoft.com/office/drawing/2014/main" id="{08BF4B3F-334E-B84F-BD21-1D8E4CCAE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358"/>
                  <a:ext cx="591" cy="2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79" name="Rectangle 263">
                  <a:extLst>
                    <a:ext uri="{FF2B5EF4-FFF2-40B4-BE49-F238E27FC236}">
                      <a16:creationId xmlns:a16="http://schemas.microsoft.com/office/drawing/2014/main" id="{66868866-1B9E-2D47-AA03-F94E46A0D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4" y="1627"/>
                  <a:ext cx="59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517" name="Group 264">
                  <a:extLst>
                    <a:ext uri="{FF2B5EF4-FFF2-40B4-BE49-F238E27FC236}">
                      <a16:creationId xmlns:a16="http://schemas.microsoft.com/office/drawing/2014/main" id="{A0EE9E27-0661-B84B-8F3D-9C8510F425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96" name="AutoShape 265">
                    <a:extLst>
                      <a:ext uri="{FF2B5EF4-FFF2-40B4-BE49-F238E27FC236}">
                        <a16:creationId xmlns:a16="http://schemas.microsoft.com/office/drawing/2014/main" id="{9DCA2718-B1F6-2244-AFCA-B960F4F6B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11" cy="11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7" name="AutoShape 266">
                    <a:extLst>
                      <a:ext uri="{FF2B5EF4-FFF2-40B4-BE49-F238E27FC236}">
                        <a16:creationId xmlns:a16="http://schemas.microsoft.com/office/drawing/2014/main" id="{9D04F19F-82C7-CD45-B603-E1678F4CA1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5"/>
                    <a:ext cx="674" cy="8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14518" name="Freeform 267">
                  <a:extLst>
                    <a:ext uri="{FF2B5EF4-FFF2-40B4-BE49-F238E27FC236}">
                      <a16:creationId xmlns:a16="http://schemas.microsoft.com/office/drawing/2014/main" id="{1B0EF3F8-744F-5343-AEDA-4EA404B50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4 h 226"/>
                    <a:gd name="T4" fmla="*/ 45 w 328"/>
                    <a:gd name="T5" fmla="*/ 43 h 226"/>
                    <a:gd name="T6" fmla="*/ 0 w 328"/>
                    <a:gd name="T7" fmla="*/ 1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519" name="Group 268">
                  <a:extLst>
                    <a:ext uri="{FF2B5EF4-FFF2-40B4-BE49-F238E27FC236}">
                      <a16:creationId xmlns:a16="http://schemas.microsoft.com/office/drawing/2014/main" id="{6CDE9642-131D-C943-BED9-DE3B0D79D7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94" name="AutoShape 269">
                    <a:extLst>
                      <a:ext uri="{FF2B5EF4-FFF2-40B4-BE49-F238E27FC236}">
                        <a16:creationId xmlns:a16="http://schemas.microsoft.com/office/drawing/2014/main" id="{D4492096-351F-1B46-88EC-7C66E8E112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6" y="2541"/>
                    <a:ext cx="698" cy="1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5" name="AutoShape 270">
                    <a:extLst>
                      <a:ext uri="{FF2B5EF4-FFF2-40B4-BE49-F238E27FC236}">
                        <a16:creationId xmlns:a16="http://schemas.microsoft.com/office/drawing/2014/main" id="{0EE67903-F639-F641-8C3D-290FEA9FDB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9" y="2560"/>
                    <a:ext cx="661" cy="13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83" name="Rectangle 271">
                  <a:extLst>
                    <a:ext uri="{FF2B5EF4-FFF2-40B4-BE49-F238E27FC236}">
                      <a16:creationId xmlns:a16="http://schemas.microsoft.com/office/drawing/2014/main" id="{9B6F5948-7B18-7444-B017-378F820D7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6" y="425"/>
                  <a:ext cx="60" cy="226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521" name="Freeform 272">
                  <a:extLst>
                    <a:ext uri="{FF2B5EF4-FFF2-40B4-BE49-F238E27FC236}">
                      <a16:creationId xmlns:a16="http://schemas.microsoft.com/office/drawing/2014/main" id="{74A0B2B4-82A1-D04F-A6F9-F637E9C3F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40 w 296"/>
                    <a:gd name="T3" fmla="*/ 27 h 256"/>
                    <a:gd name="T4" fmla="*/ 40 w 296"/>
                    <a:gd name="T5" fmla="*/ 49 h 256"/>
                    <a:gd name="T6" fmla="*/ 0 w 296"/>
                    <a:gd name="T7" fmla="*/ 18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522" name="Freeform 273">
                  <a:extLst>
                    <a:ext uri="{FF2B5EF4-FFF2-40B4-BE49-F238E27FC236}">
                      <a16:creationId xmlns:a16="http://schemas.microsoft.com/office/drawing/2014/main" id="{A674C7C3-A1F0-F047-85E4-D70E3B0FE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42 w 304"/>
                    <a:gd name="T3" fmla="*/ 32 h 288"/>
                    <a:gd name="T4" fmla="*/ 39 w 304"/>
                    <a:gd name="T5" fmla="*/ 57 h 288"/>
                    <a:gd name="T6" fmla="*/ 2 w 304"/>
                    <a:gd name="T7" fmla="*/ 24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6" name="Oval 274">
                  <a:extLst>
                    <a:ext uri="{FF2B5EF4-FFF2-40B4-BE49-F238E27FC236}">
                      <a16:creationId xmlns:a16="http://schemas.microsoft.com/office/drawing/2014/main" id="{3D83778D-962B-794B-AF8F-5038F5E44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" y="2588"/>
                  <a:ext cx="50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524" name="Freeform 275">
                  <a:extLst>
                    <a:ext uri="{FF2B5EF4-FFF2-40B4-BE49-F238E27FC236}">
                      <a16:creationId xmlns:a16="http://schemas.microsoft.com/office/drawing/2014/main" id="{9AADAACB-A17A-6741-B747-5F9F17B91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21 h 240"/>
                    <a:gd name="T2" fmla="*/ 2 w 306"/>
                    <a:gd name="T3" fmla="*/ 48 h 240"/>
                    <a:gd name="T4" fmla="*/ 42 w 306"/>
                    <a:gd name="T5" fmla="*/ 22 h 240"/>
                    <a:gd name="T6" fmla="*/ 40 w 306"/>
                    <a:gd name="T7" fmla="*/ 0 h 240"/>
                    <a:gd name="T8" fmla="*/ 0 w 306"/>
                    <a:gd name="T9" fmla="*/ 2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8" name="AutoShape 276">
                  <a:extLst>
                    <a:ext uri="{FF2B5EF4-FFF2-40B4-BE49-F238E27FC236}">
                      <a16:creationId xmlns:a16="http://schemas.microsoft.com/office/drawing/2014/main" id="{D1AA7672-D337-5F4D-A5E3-73639F1FA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4" y="2655"/>
                  <a:ext cx="1202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89" name="AutoShape 277">
                  <a:extLst>
                    <a:ext uri="{FF2B5EF4-FFF2-40B4-BE49-F238E27FC236}">
                      <a16:creationId xmlns:a16="http://schemas.microsoft.com/office/drawing/2014/main" id="{DA4DF090-AE22-A54B-B1AD-BCBE6BD64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" y="2684"/>
                  <a:ext cx="1071" cy="8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0" name="Oval 278">
                  <a:extLst>
                    <a:ext uri="{FF2B5EF4-FFF2-40B4-BE49-F238E27FC236}">
                      <a16:creationId xmlns:a16="http://schemas.microsoft.com/office/drawing/2014/main" id="{F221E6C5-36EF-6C48-A68C-81A3E0969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4" y="2357"/>
                  <a:ext cx="160" cy="144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1" name="Oval 279">
                  <a:extLst>
                    <a:ext uri="{FF2B5EF4-FFF2-40B4-BE49-F238E27FC236}">
                      <a16:creationId xmlns:a16="http://schemas.microsoft.com/office/drawing/2014/main" id="{3FAA8ECB-A278-8346-8C6D-8420A2CC8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5" y="2357"/>
                  <a:ext cx="160" cy="1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2" name="Oval 280">
                  <a:extLst>
                    <a:ext uri="{FF2B5EF4-FFF2-40B4-BE49-F238E27FC236}">
                      <a16:creationId xmlns:a16="http://schemas.microsoft.com/office/drawing/2014/main" id="{BA13D755-DBC5-9940-945C-18BC3EAF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5" y="2357"/>
                  <a:ext cx="160" cy="13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3" name="Rectangle 281">
                  <a:extLst>
                    <a:ext uri="{FF2B5EF4-FFF2-40B4-BE49-F238E27FC236}">
                      <a16:creationId xmlns:a16="http://schemas.microsoft.com/office/drawing/2014/main" id="{281DE436-01CE-6245-9466-1E7603280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809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14441" name="Group 249">
                <a:extLst>
                  <a:ext uri="{FF2B5EF4-FFF2-40B4-BE49-F238E27FC236}">
                    <a16:creationId xmlns:a16="http://schemas.microsoft.com/office/drawing/2014/main" id="{35F1932C-326D-0146-A9A4-DA9DFE9185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39866" y="4369199"/>
                <a:ext cx="225953" cy="395900"/>
                <a:chOff x="4140" y="429"/>
                <a:chExt cx="1425" cy="2396"/>
              </a:xfrm>
            </p:grpSpPr>
            <p:sp>
              <p:nvSpPr>
                <p:cNvPr id="214475" name="Freeform 250">
                  <a:extLst>
                    <a:ext uri="{FF2B5EF4-FFF2-40B4-BE49-F238E27FC236}">
                      <a16:creationId xmlns:a16="http://schemas.microsoft.com/office/drawing/2014/main" id="{58CA36AC-C4F2-7143-8A51-7767B0907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9 w 354"/>
                    <a:gd name="T1" fmla="*/ 0 h 2742"/>
                    <a:gd name="T2" fmla="*/ 47 w 354"/>
                    <a:gd name="T3" fmla="*/ 66 h 2742"/>
                    <a:gd name="T4" fmla="*/ 46 w 354"/>
                    <a:gd name="T5" fmla="*/ 510 h 2742"/>
                    <a:gd name="T6" fmla="*/ 0 w 354"/>
                    <a:gd name="T7" fmla="*/ 534 h 2742"/>
                    <a:gd name="T8" fmla="*/ 9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251">
                  <a:extLst>
                    <a:ext uri="{FF2B5EF4-FFF2-40B4-BE49-F238E27FC236}">
                      <a16:creationId xmlns:a16="http://schemas.microsoft.com/office/drawing/2014/main" id="{5BBE273B-E2F7-D042-A54D-C993852B4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7" y="404"/>
                  <a:ext cx="1051" cy="2307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77" name="Freeform 252">
                  <a:extLst>
                    <a:ext uri="{FF2B5EF4-FFF2-40B4-BE49-F238E27FC236}">
                      <a16:creationId xmlns:a16="http://schemas.microsoft.com/office/drawing/2014/main" id="{C776B47F-7FD8-B441-944A-621470F36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29 w 211"/>
                    <a:gd name="T3" fmla="*/ 43 h 2537"/>
                    <a:gd name="T4" fmla="*/ 2 w 211"/>
                    <a:gd name="T5" fmla="*/ 48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78" name="Freeform 253">
                  <a:extLst>
                    <a:ext uri="{FF2B5EF4-FFF2-40B4-BE49-F238E27FC236}">
                      <a16:creationId xmlns:a16="http://schemas.microsoft.com/office/drawing/2014/main" id="{8466434E-4A0E-504B-8FE4-D7613363D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5 h 226"/>
                    <a:gd name="T4" fmla="*/ 45 w 328"/>
                    <a:gd name="T5" fmla="*/ 45 h 226"/>
                    <a:gd name="T6" fmla="*/ 0 w 328"/>
                    <a:gd name="T7" fmla="*/ 1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Rectangle 254">
                  <a:extLst>
                    <a:ext uri="{FF2B5EF4-FFF2-40B4-BE49-F238E27FC236}">
                      <a16:creationId xmlns:a16="http://schemas.microsoft.com/office/drawing/2014/main" id="{62B93510-50B3-9944-A74E-B4E7B09B0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7" y="693"/>
                  <a:ext cx="601" cy="3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80" name="Group 255">
                  <a:extLst>
                    <a:ext uri="{FF2B5EF4-FFF2-40B4-BE49-F238E27FC236}">
                      <a16:creationId xmlns:a16="http://schemas.microsoft.com/office/drawing/2014/main" id="{BA5EECC9-0945-AB4F-B835-A1970B1AB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033" name="AutoShape 256">
                    <a:extLst>
                      <a:ext uri="{FF2B5EF4-FFF2-40B4-BE49-F238E27FC236}">
                        <a16:creationId xmlns:a16="http://schemas.microsoft.com/office/drawing/2014/main" id="{193AEA28-F13F-C042-82FC-1733A7A6B8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564"/>
                    <a:ext cx="725" cy="1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34" name="AutoShape 257">
                    <a:extLst>
                      <a:ext uri="{FF2B5EF4-FFF2-40B4-BE49-F238E27FC236}">
                        <a16:creationId xmlns:a16="http://schemas.microsoft.com/office/drawing/2014/main" id="{78A4EFB8-9EC9-164C-A0D2-6A616DA96A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2"/>
                    <a:ext cx="700" cy="8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09" name="Rectangle 258">
                  <a:extLst>
                    <a:ext uri="{FF2B5EF4-FFF2-40B4-BE49-F238E27FC236}">
                      <a16:creationId xmlns:a16="http://schemas.microsoft.com/office/drawing/2014/main" id="{63FEDA8D-55C8-7F49-BC3C-444A45A9D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1019"/>
                  <a:ext cx="591" cy="3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82" name="Group 259">
                  <a:extLst>
                    <a:ext uri="{FF2B5EF4-FFF2-40B4-BE49-F238E27FC236}">
                      <a16:creationId xmlns:a16="http://schemas.microsoft.com/office/drawing/2014/main" id="{3BEB1F80-FFE7-3546-8E7A-FBF3400E94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031" name="AutoShape 260">
                    <a:extLst>
                      <a:ext uri="{FF2B5EF4-FFF2-40B4-BE49-F238E27FC236}">
                        <a16:creationId xmlns:a16="http://schemas.microsoft.com/office/drawing/2014/main" id="{E38C416B-CFBE-9640-89DC-752097E578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5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32" name="AutoShape 261">
                    <a:extLst>
                      <a:ext uri="{FF2B5EF4-FFF2-40B4-BE49-F238E27FC236}">
                        <a16:creationId xmlns:a16="http://schemas.microsoft.com/office/drawing/2014/main" id="{2D82F72C-6E9D-0B4B-8C62-1153FEA5EA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4"/>
                    <a:ext cx="687" cy="1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11" name="Rectangle 262">
                  <a:extLst>
                    <a:ext uri="{FF2B5EF4-FFF2-40B4-BE49-F238E27FC236}">
                      <a16:creationId xmlns:a16="http://schemas.microsoft.com/office/drawing/2014/main" id="{8CEE0B6A-FBE5-1943-AE4A-4FC25DBD7D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7" y="1356"/>
                  <a:ext cx="59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2" name="Rectangle 263">
                  <a:extLst>
                    <a:ext uri="{FF2B5EF4-FFF2-40B4-BE49-F238E27FC236}">
                      <a16:creationId xmlns:a16="http://schemas.microsoft.com/office/drawing/2014/main" id="{C1C46E5B-0462-424F-BD79-914CF05F2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7" y="1654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85" name="Group 264">
                  <a:extLst>
                    <a:ext uri="{FF2B5EF4-FFF2-40B4-BE49-F238E27FC236}">
                      <a16:creationId xmlns:a16="http://schemas.microsoft.com/office/drawing/2014/main" id="{9AEA0B16-12AF-D24D-A5C8-F942794D7C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029" name="AutoShape 265">
                    <a:extLst>
                      <a:ext uri="{FF2B5EF4-FFF2-40B4-BE49-F238E27FC236}">
                        <a16:creationId xmlns:a16="http://schemas.microsoft.com/office/drawing/2014/main" id="{CB620330-9C28-5D47-9603-8259AB9CF2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" y="2566"/>
                    <a:ext cx="711" cy="1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30" name="AutoShape 266">
                    <a:extLst>
                      <a:ext uri="{FF2B5EF4-FFF2-40B4-BE49-F238E27FC236}">
                        <a16:creationId xmlns:a16="http://schemas.microsoft.com/office/drawing/2014/main" id="{32016C95-9717-D047-94D8-D0E99634C9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4"/>
                    <a:ext cx="67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14486" name="Freeform 267">
                  <a:extLst>
                    <a:ext uri="{FF2B5EF4-FFF2-40B4-BE49-F238E27FC236}">
                      <a16:creationId xmlns:a16="http://schemas.microsoft.com/office/drawing/2014/main" id="{ADEBFF28-FA5A-7845-B5DE-F597540D1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4 h 226"/>
                    <a:gd name="T4" fmla="*/ 45 w 328"/>
                    <a:gd name="T5" fmla="*/ 43 h 226"/>
                    <a:gd name="T6" fmla="*/ 0 w 328"/>
                    <a:gd name="T7" fmla="*/ 1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487" name="Group 268">
                  <a:extLst>
                    <a:ext uri="{FF2B5EF4-FFF2-40B4-BE49-F238E27FC236}">
                      <a16:creationId xmlns:a16="http://schemas.microsoft.com/office/drawing/2014/main" id="{6DAFC9B9-83CE-314E-9AA8-06487C5CE3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027" name="AutoShape 269">
                    <a:extLst>
                      <a:ext uri="{FF2B5EF4-FFF2-40B4-BE49-F238E27FC236}">
                        <a16:creationId xmlns:a16="http://schemas.microsoft.com/office/drawing/2014/main" id="{8D23CFC1-3A63-3D45-A5BB-EF2A6C767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568"/>
                    <a:ext cx="761" cy="1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28" name="AutoShape 270">
                    <a:extLst>
                      <a:ext uri="{FF2B5EF4-FFF2-40B4-BE49-F238E27FC236}">
                        <a16:creationId xmlns:a16="http://schemas.microsoft.com/office/drawing/2014/main" id="{E42888F7-E08A-234F-86B9-08D73E9726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3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16" name="Rectangle 271">
                  <a:extLst>
                    <a:ext uri="{FF2B5EF4-FFF2-40B4-BE49-F238E27FC236}">
                      <a16:creationId xmlns:a16="http://schemas.microsoft.com/office/drawing/2014/main" id="{965FA2E4-5471-0644-9F81-AFBA51BB9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04"/>
                  <a:ext cx="70" cy="231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89" name="Freeform 272">
                  <a:extLst>
                    <a:ext uri="{FF2B5EF4-FFF2-40B4-BE49-F238E27FC236}">
                      <a16:creationId xmlns:a16="http://schemas.microsoft.com/office/drawing/2014/main" id="{4BC223C0-AF49-B545-9700-0FBF22629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40 w 296"/>
                    <a:gd name="T3" fmla="*/ 27 h 256"/>
                    <a:gd name="T4" fmla="*/ 40 w 296"/>
                    <a:gd name="T5" fmla="*/ 49 h 256"/>
                    <a:gd name="T6" fmla="*/ 0 w 296"/>
                    <a:gd name="T7" fmla="*/ 18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90" name="Freeform 273">
                  <a:extLst>
                    <a:ext uri="{FF2B5EF4-FFF2-40B4-BE49-F238E27FC236}">
                      <a16:creationId xmlns:a16="http://schemas.microsoft.com/office/drawing/2014/main" id="{58C61B7B-4AA6-B841-AB95-504F8A45B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42 w 304"/>
                    <a:gd name="T3" fmla="*/ 32 h 288"/>
                    <a:gd name="T4" fmla="*/ 39 w 304"/>
                    <a:gd name="T5" fmla="*/ 57 h 288"/>
                    <a:gd name="T6" fmla="*/ 2 w 304"/>
                    <a:gd name="T7" fmla="*/ 24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Oval 274">
                  <a:extLst>
                    <a:ext uri="{FF2B5EF4-FFF2-40B4-BE49-F238E27FC236}">
                      <a16:creationId xmlns:a16="http://schemas.microsoft.com/office/drawing/2014/main" id="{C784855E-AEB4-7749-814B-13BCBC776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9" y="2615"/>
                  <a:ext cx="50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92" name="Freeform 275">
                  <a:extLst>
                    <a:ext uri="{FF2B5EF4-FFF2-40B4-BE49-F238E27FC236}">
                      <a16:creationId xmlns:a16="http://schemas.microsoft.com/office/drawing/2014/main" id="{CF4060A2-E54A-BA49-9820-6A1D199513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21 h 240"/>
                    <a:gd name="T2" fmla="*/ 2 w 306"/>
                    <a:gd name="T3" fmla="*/ 48 h 240"/>
                    <a:gd name="T4" fmla="*/ 42 w 306"/>
                    <a:gd name="T5" fmla="*/ 22 h 240"/>
                    <a:gd name="T6" fmla="*/ 40 w 306"/>
                    <a:gd name="T7" fmla="*/ 0 h 240"/>
                    <a:gd name="T8" fmla="*/ 0 w 306"/>
                    <a:gd name="T9" fmla="*/ 2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1" name="AutoShape 276">
                  <a:extLst>
                    <a:ext uri="{FF2B5EF4-FFF2-40B4-BE49-F238E27FC236}">
                      <a16:creationId xmlns:a16="http://schemas.microsoft.com/office/drawing/2014/main" id="{37FC0FC9-727A-EC4C-8EC7-98D9C2A86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7" y="2682"/>
                  <a:ext cx="1202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2" name="AutoShape 277">
                  <a:extLst>
                    <a:ext uri="{FF2B5EF4-FFF2-40B4-BE49-F238E27FC236}">
                      <a16:creationId xmlns:a16="http://schemas.microsoft.com/office/drawing/2014/main" id="{72D3770A-F36F-8B4A-8FF8-DACD72351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7" y="2711"/>
                  <a:ext cx="1071" cy="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3" name="Oval 278">
                  <a:extLst>
                    <a:ext uri="{FF2B5EF4-FFF2-40B4-BE49-F238E27FC236}">
                      <a16:creationId xmlns:a16="http://schemas.microsoft.com/office/drawing/2014/main" id="{E20F98A7-F69B-E74B-8FBF-9EA2B529A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7" y="2384"/>
                  <a:ext cx="160" cy="144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4" name="Oval 279">
                  <a:extLst>
                    <a:ext uri="{FF2B5EF4-FFF2-40B4-BE49-F238E27FC236}">
                      <a16:creationId xmlns:a16="http://schemas.microsoft.com/office/drawing/2014/main" id="{4E466273-2ADF-E349-88D5-2B6EEDFA3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4"/>
                  <a:ext cx="160" cy="1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5" name="Oval 280">
                  <a:extLst>
                    <a:ext uri="{FF2B5EF4-FFF2-40B4-BE49-F238E27FC236}">
                      <a16:creationId xmlns:a16="http://schemas.microsoft.com/office/drawing/2014/main" id="{A0203193-3C0F-B547-9376-A3747E681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4"/>
                  <a:ext cx="160" cy="13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6" name="Rectangle 281">
                  <a:extLst>
                    <a:ext uri="{FF2B5EF4-FFF2-40B4-BE49-F238E27FC236}">
                      <a16:creationId xmlns:a16="http://schemas.microsoft.com/office/drawing/2014/main" id="{622E5CFB-1FD5-FE4F-A8B3-4FDC9A6A1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8" y="1836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14442" name="Group 249">
                <a:extLst>
                  <a:ext uri="{FF2B5EF4-FFF2-40B4-BE49-F238E27FC236}">
                    <a16:creationId xmlns:a16="http://schemas.microsoft.com/office/drawing/2014/main" id="{76302BE8-DE92-F84D-BCFA-F53FD5F6A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472213" y="4384408"/>
                <a:ext cx="225953" cy="395900"/>
                <a:chOff x="4140" y="429"/>
                <a:chExt cx="1425" cy="2396"/>
              </a:xfrm>
            </p:grpSpPr>
            <p:sp>
              <p:nvSpPr>
                <p:cNvPr id="214443" name="Freeform 250">
                  <a:extLst>
                    <a:ext uri="{FF2B5EF4-FFF2-40B4-BE49-F238E27FC236}">
                      <a16:creationId xmlns:a16="http://schemas.microsoft.com/office/drawing/2014/main" id="{D05C3500-37E9-8445-8053-751EA81CC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9 w 354"/>
                    <a:gd name="T1" fmla="*/ 0 h 2742"/>
                    <a:gd name="T2" fmla="*/ 47 w 354"/>
                    <a:gd name="T3" fmla="*/ 66 h 2742"/>
                    <a:gd name="T4" fmla="*/ 46 w 354"/>
                    <a:gd name="T5" fmla="*/ 510 h 2742"/>
                    <a:gd name="T6" fmla="*/ 0 w 354"/>
                    <a:gd name="T7" fmla="*/ 534 h 2742"/>
                    <a:gd name="T8" fmla="*/ 9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7" name="Rectangle 251">
                  <a:extLst>
                    <a:ext uri="{FF2B5EF4-FFF2-40B4-BE49-F238E27FC236}">
                      <a16:creationId xmlns:a16="http://schemas.microsoft.com/office/drawing/2014/main" id="{F1AF5770-7B2A-4842-A16F-49B0B3EEA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0" y="428"/>
                  <a:ext cx="1051" cy="2278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45" name="Freeform 252">
                  <a:extLst>
                    <a:ext uri="{FF2B5EF4-FFF2-40B4-BE49-F238E27FC236}">
                      <a16:creationId xmlns:a16="http://schemas.microsoft.com/office/drawing/2014/main" id="{FFEBF131-F741-FD40-99D6-A77188BEF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29 w 211"/>
                    <a:gd name="T3" fmla="*/ 43 h 2537"/>
                    <a:gd name="T4" fmla="*/ 2 w 211"/>
                    <a:gd name="T5" fmla="*/ 48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46" name="Freeform 253">
                  <a:extLst>
                    <a:ext uri="{FF2B5EF4-FFF2-40B4-BE49-F238E27FC236}">
                      <a16:creationId xmlns:a16="http://schemas.microsoft.com/office/drawing/2014/main" id="{2700696E-48C2-014D-BBFB-F556CF419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5 h 226"/>
                    <a:gd name="T4" fmla="*/ 45 w 328"/>
                    <a:gd name="T5" fmla="*/ 45 h 226"/>
                    <a:gd name="T6" fmla="*/ 0 w 328"/>
                    <a:gd name="T7" fmla="*/ 1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0" name="Rectangle 254">
                  <a:extLst>
                    <a:ext uri="{FF2B5EF4-FFF2-40B4-BE49-F238E27FC236}">
                      <a16:creationId xmlns:a16="http://schemas.microsoft.com/office/drawing/2014/main" id="{1CF44EC9-2774-004D-9366-64CE185764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87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48" name="Group 255">
                  <a:extLst>
                    <a:ext uri="{FF2B5EF4-FFF2-40B4-BE49-F238E27FC236}">
                      <a16:creationId xmlns:a16="http://schemas.microsoft.com/office/drawing/2014/main" id="{02FB440A-2D9A-A44D-8E86-4B3A8606E0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066" name="AutoShape 256">
                    <a:extLst>
                      <a:ext uri="{FF2B5EF4-FFF2-40B4-BE49-F238E27FC236}">
                        <a16:creationId xmlns:a16="http://schemas.microsoft.com/office/drawing/2014/main" id="{FEBCA26C-A96D-A949-B3AE-6BAA2A8345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8"/>
                    <a:ext cx="725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7" name="AutoShape 257">
                    <a:extLst>
                      <a:ext uri="{FF2B5EF4-FFF2-40B4-BE49-F238E27FC236}">
                        <a16:creationId xmlns:a16="http://schemas.microsoft.com/office/drawing/2014/main" id="{1C20A722-7739-BA49-8AD3-F5AC8D9C25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6"/>
                    <a:ext cx="700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42" name="Rectangle 258">
                  <a:extLst>
                    <a:ext uri="{FF2B5EF4-FFF2-40B4-BE49-F238E27FC236}">
                      <a16:creationId xmlns:a16="http://schemas.microsoft.com/office/drawing/2014/main" id="{F691BD7F-A36F-4148-99D4-B21E74B84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14"/>
                  <a:ext cx="60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50" name="Group 259">
                  <a:extLst>
                    <a:ext uri="{FF2B5EF4-FFF2-40B4-BE49-F238E27FC236}">
                      <a16:creationId xmlns:a16="http://schemas.microsoft.com/office/drawing/2014/main" id="{B54FA6C1-182C-3F40-8A70-A42ED10A39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064" name="AutoShape 260">
                    <a:extLst>
                      <a:ext uri="{FF2B5EF4-FFF2-40B4-BE49-F238E27FC236}">
                        <a16:creationId xmlns:a16="http://schemas.microsoft.com/office/drawing/2014/main" id="{046347E6-06C0-3F44-8231-155ACC094D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1" y="2569"/>
                    <a:ext cx="725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5" name="AutoShape 261">
                    <a:extLst>
                      <a:ext uri="{FF2B5EF4-FFF2-40B4-BE49-F238E27FC236}">
                        <a16:creationId xmlns:a16="http://schemas.microsoft.com/office/drawing/2014/main" id="{0F1E9FDF-4204-484B-AAB6-9486F6F758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4" y="2589"/>
                    <a:ext cx="687" cy="10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44" name="Rectangle 262">
                  <a:extLst>
                    <a:ext uri="{FF2B5EF4-FFF2-40B4-BE49-F238E27FC236}">
                      <a16:creationId xmlns:a16="http://schemas.microsoft.com/office/drawing/2014/main" id="{001938B9-FAA2-6A4D-96CF-0421A182B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60"/>
                  <a:ext cx="591" cy="3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5" name="Rectangle 263">
                  <a:extLst>
                    <a:ext uri="{FF2B5EF4-FFF2-40B4-BE49-F238E27FC236}">
                      <a16:creationId xmlns:a16="http://schemas.microsoft.com/office/drawing/2014/main" id="{9FA949CE-3603-CE44-94FA-7B36697AD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48"/>
                  <a:ext cx="591" cy="48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14453" name="Group 264">
                  <a:extLst>
                    <a:ext uri="{FF2B5EF4-FFF2-40B4-BE49-F238E27FC236}">
                      <a16:creationId xmlns:a16="http://schemas.microsoft.com/office/drawing/2014/main" id="{B07280F9-990B-5345-8393-50DC7B9DAF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062" name="AutoShape 265">
                    <a:extLst>
                      <a:ext uri="{FF2B5EF4-FFF2-40B4-BE49-F238E27FC236}">
                        <a16:creationId xmlns:a16="http://schemas.microsoft.com/office/drawing/2014/main" id="{E189DFB0-206B-4045-9998-1808928BEA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" y="2570"/>
                    <a:ext cx="686" cy="13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3" name="AutoShape 266">
                    <a:extLst>
                      <a:ext uri="{FF2B5EF4-FFF2-40B4-BE49-F238E27FC236}">
                        <a16:creationId xmlns:a16="http://schemas.microsoft.com/office/drawing/2014/main" id="{06A70B14-E14B-B84F-B481-2D76CC0AC3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" y="2588"/>
                    <a:ext cx="649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14454" name="Freeform 267">
                  <a:extLst>
                    <a:ext uri="{FF2B5EF4-FFF2-40B4-BE49-F238E27FC236}">
                      <a16:creationId xmlns:a16="http://schemas.microsoft.com/office/drawing/2014/main" id="{6ADFE9D1-7ACF-4543-9F11-D56CFAC41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45 w 328"/>
                    <a:gd name="T3" fmla="*/ 24 h 226"/>
                    <a:gd name="T4" fmla="*/ 45 w 328"/>
                    <a:gd name="T5" fmla="*/ 43 h 226"/>
                    <a:gd name="T6" fmla="*/ 0 w 328"/>
                    <a:gd name="T7" fmla="*/ 1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455" name="Group 268">
                  <a:extLst>
                    <a:ext uri="{FF2B5EF4-FFF2-40B4-BE49-F238E27FC236}">
                      <a16:creationId xmlns:a16="http://schemas.microsoft.com/office/drawing/2014/main" id="{38C52F42-3A47-9346-9D5C-8E2AC88345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060" name="AutoShape 269">
                    <a:extLst>
                      <a:ext uri="{FF2B5EF4-FFF2-40B4-BE49-F238E27FC236}">
                        <a16:creationId xmlns:a16="http://schemas.microsoft.com/office/drawing/2014/main" id="{51B35F6C-C7ED-D94A-98D7-E3A65AB24B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43"/>
                    <a:ext cx="723" cy="1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61" name="AutoShape 270">
                    <a:extLst>
                      <a:ext uri="{FF2B5EF4-FFF2-40B4-BE49-F238E27FC236}">
                        <a16:creationId xmlns:a16="http://schemas.microsoft.com/office/drawing/2014/main" id="{62090D08-8FAA-E54D-AD6A-92AB5A60F2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2"/>
                    <a:ext cx="686" cy="115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049" name="Rectangle 271">
                  <a:extLst>
                    <a:ext uri="{FF2B5EF4-FFF2-40B4-BE49-F238E27FC236}">
                      <a16:creationId xmlns:a16="http://schemas.microsoft.com/office/drawing/2014/main" id="{0B1CD020-CC14-4B43-B14F-0B040EFAA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" y="428"/>
                  <a:ext cx="60" cy="228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57" name="Freeform 272">
                  <a:extLst>
                    <a:ext uri="{FF2B5EF4-FFF2-40B4-BE49-F238E27FC236}">
                      <a16:creationId xmlns:a16="http://schemas.microsoft.com/office/drawing/2014/main" id="{210F67FC-77D0-104D-8E65-513959A55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40 w 296"/>
                    <a:gd name="T3" fmla="*/ 27 h 256"/>
                    <a:gd name="T4" fmla="*/ 40 w 296"/>
                    <a:gd name="T5" fmla="*/ 49 h 256"/>
                    <a:gd name="T6" fmla="*/ 0 w 296"/>
                    <a:gd name="T7" fmla="*/ 18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58" name="Freeform 273">
                  <a:extLst>
                    <a:ext uri="{FF2B5EF4-FFF2-40B4-BE49-F238E27FC236}">
                      <a16:creationId xmlns:a16="http://schemas.microsoft.com/office/drawing/2014/main" id="{B18E5213-6144-5849-BAD7-C526BA656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42 w 304"/>
                    <a:gd name="T3" fmla="*/ 32 h 288"/>
                    <a:gd name="T4" fmla="*/ 39 w 304"/>
                    <a:gd name="T5" fmla="*/ 57 h 288"/>
                    <a:gd name="T6" fmla="*/ 2 w 304"/>
                    <a:gd name="T7" fmla="*/ 24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2" name="Oval 274">
                  <a:extLst>
                    <a:ext uri="{FF2B5EF4-FFF2-40B4-BE49-F238E27FC236}">
                      <a16:creationId xmlns:a16="http://schemas.microsoft.com/office/drawing/2014/main" id="{96F54578-92AC-674A-9F54-751152497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2" y="2609"/>
                  <a:ext cx="50" cy="9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4460" name="Freeform 275">
                  <a:extLst>
                    <a:ext uri="{FF2B5EF4-FFF2-40B4-BE49-F238E27FC236}">
                      <a16:creationId xmlns:a16="http://schemas.microsoft.com/office/drawing/2014/main" id="{6E945926-057C-9543-BE63-D75A4488E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21 h 240"/>
                    <a:gd name="T2" fmla="*/ 2 w 306"/>
                    <a:gd name="T3" fmla="*/ 48 h 240"/>
                    <a:gd name="T4" fmla="*/ 42 w 306"/>
                    <a:gd name="T5" fmla="*/ 22 h 240"/>
                    <a:gd name="T6" fmla="*/ 40 w 306"/>
                    <a:gd name="T7" fmla="*/ 0 h 240"/>
                    <a:gd name="T8" fmla="*/ 0 w 306"/>
                    <a:gd name="T9" fmla="*/ 2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4" name="AutoShape 276">
                  <a:extLst>
                    <a:ext uri="{FF2B5EF4-FFF2-40B4-BE49-F238E27FC236}">
                      <a16:creationId xmlns:a16="http://schemas.microsoft.com/office/drawing/2014/main" id="{53B8A41D-1E4A-8B41-96FD-332302291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7"/>
                  <a:ext cx="1202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5" name="AutoShape 277">
                  <a:extLst>
                    <a:ext uri="{FF2B5EF4-FFF2-40B4-BE49-F238E27FC236}">
                      <a16:creationId xmlns:a16="http://schemas.microsoft.com/office/drawing/2014/main" id="{8314FB35-6874-FF41-907C-0CEED2848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0" y="2705"/>
                  <a:ext cx="1071" cy="7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6" name="Oval 278">
                  <a:extLst>
                    <a:ext uri="{FF2B5EF4-FFF2-40B4-BE49-F238E27FC236}">
                      <a16:creationId xmlns:a16="http://schemas.microsoft.com/office/drawing/2014/main" id="{11F0D0AC-C1F8-5048-92EA-442EA334A9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0" y="2379"/>
                  <a:ext cx="160" cy="144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7" name="Oval 279">
                  <a:extLst>
                    <a:ext uri="{FF2B5EF4-FFF2-40B4-BE49-F238E27FC236}">
                      <a16:creationId xmlns:a16="http://schemas.microsoft.com/office/drawing/2014/main" id="{00582064-967C-584D-9217-EFFA48369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0" y="2379"/>
                  <a:ext cx="160" cy="1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8" name="Oval 280">
                  <a:extLst>
                    <a:ext uri="{FF2B5EF4-FFF2-40B4-BE49-F238E27FC236}">
                      <a16:creationId xmlns:a16="http://schemas.microsoft.com/office/drawing/2014/main" id="{38FC02B0-E1F8-0247-8E72-2A07612BE3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79"/>
                  <a:ext cx="160" cy="13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9" name="Rectangle 281">
                  <a:extLst>
                    <a:ext uri="{FF2B5EF4-FFF2-40B4-BE49-F238E27FC236}">
                      <a16:creationId xmlns:a16="http://schemas.microsoft.com/office/drawing/2014/main" id="{1EE28A89-63F5-DF4C-84C8-9A84FAD8F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1" y="1831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214399" name="Group 1068">
              <a:extLst>
                <a:ext uri="{FF2B5EF4-FFF2-40B4-BE49-F238E27FC236}">
                  <a16:creationId xmlns:a16="http://schemas.microsoft.com/office/drawing/2014/main" id="{8E402CA8-533B-1D4A-9CAE-4C31AA1D6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941" y="5734675"/>
              <a:ext cx="347753" cy="680208"/>
              <a:chOff x="7923189" y="2486663"/>
              <a:chExt cx="360362" cy="884586"/>
            </a:xfrm>
          </p:grpSpPr>
          <p:pic>
            <p:nvPicPr>
              <p:cNvPr id="214405" name="Picture 3">
                <a:extLst>
                  <a:ext uri="{FF2B5EF4-FFF2-40B4-BE49-F238E27FC236}">
                    <a16:creationId xmlns:a16="http://schemas.microsoft.com/office/drawing/2014/main" id="{32733F9F-7586-5E4F-8834-78697C1804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984" y="2486663"/>
                <a:ext cx="239567" cy="536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4406" name="Group 950">
                <a:extLst>
                  <a:ext uri="{FF2B5EF4-FFF2-40B4-BE49-F238E27FC236}">
                    <a16:creationId xmlns:a16="http://schemas.microsoft.com/office/drawing/2014/main" id="{278CF83B-2727-E840-82D3-4E01DA472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3189" y="2890236"/>
                <a:ext cx="227012" cy="481013"/>
                <a:chOff x="4140" y="429"/>
                <a:chExt cx="1425" cy="2396"/>
              </a:xfrm>
            </p:grpSpPr>
            <p:sp>
              <p:nvSpPr>
                <p:cNvPr id="214407" name="Freeform 951">
                  <a:extLst>
                    <a:ext uri="{FF2B5EF4-FFF2-40B4-BE49-F238E27FC236}">
                      <a16:creationId xmlns:a16="http://schemas.microsoft.com/office/drawing/2014/main" id="{8DCEAEB6-8B9F-A743-8291-D894DCB08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08" name="Rectangle 952">
                  <a:extLst>
                    <a:ext uri="{FF2B5EF4-FFF2-40B4-BE49-F238E27FC236}">
                      <a16:creationId xmlns:a16="http://schemas.microsoft.com/office/drawing/2014/main" id="{0C24C977-81AA-D943-AC95-ECAABC463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09" name="Freeform 953">
                  <a:extLst>
                    <a:ext uri="{FF2B5EF4-FFF2-40B4-BE49-F238E27FC236}">
                      <a16:creationId xmlns:a16="http://schemas.microsoft.com/office/drawing/2014/main" id="{1AA76C4E-1179-9143-911B-B58CD9E12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10" name="Freeform 954">
                  <a:extLst>
                    <a:ext uri="{FF2B5EF4-FFF2-40B4-BE49-F238E27FC236}">
                      <a16:creationId xmlns:a16="http://schemas.microsoft.com/office/drawing/2014/main" id="{1EBF6E83-6A8C-7741-B346-DB75DFBE8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11" name="Rectangle 955">
                  <a:extLst>
                    <a:ext uri="{FF2B5EF4-FFF2-40B4-BE49-F238E27FC236}">
                      <a16:creationId xmlns:a16="http://schemas.microsoft.com/office/drawing/2014/main" id="{3C735847-0E2E-DB49-8559-785F4FF7C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412" name="Group 956">
                  <a:extLst>
                    <a:ext uri="{FF2B5EF4-FFF2-40B4-BE49-F238E27FC236}">
                      <a16:creationId xmlns:a16="http://schemas.microsoft.com/office/drawing/2014/main" id="{95902300-E8B5-9B4C-B771-8D658CE506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14437" name="AutoShape 957">
                    <a:extLst>
                      <a:ext uri="{FF2B5EF4-FFF2-40B4-BE49-F238E27FC236}">
                        <a16:creationId xmlns:a16="http://schemas.microsoft.com/office/drawing/2014/main" id="{D9BF973C-286D-6A4C-B74E-31C91AEB4C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8" name="AutoShape 958">
                    <a:extLst>
                      <a:ext uri="{FF2B5EF4-FFF2-40B4-BE49-F238E27FC236}">
                        <a16:creationId xmlns:a16="http://schemas.microsoft.com/office/drawing/2014/main" id="{8A8F2273-F2F0-8246-8122-C389B0DB02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13" name="Rectangle 959">
                  <a:extLst>
                    <a:ext uri="{FF2B5EF4-FFF2-40B4-BE49-F238E27FC236}">
                      <a16:creationId xmlns:a16="http://schemas.microsoft.com/office/drawing/2014/main" id="{A215A618-2228-1E40-8380-BCFC36343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414" name="Group 960">
                  <a:extLst>
                    <a:ext uri="{FF2B5EF4-FFF2-40B4-BE49-F238E27FC236}">
                      <a16:creationId xmlns:a16="http://schemas.microsoft.com/office/drawing/2014/main" id="{0CF5AE61-55C9-EE49-B017-931CF03BF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14435" name="AutoShape 961">
                    <a:extLst>
                      <a:ext uri="{FF2B5EF4-FFF2-40B4-BE49-F238E27FC236}">
                        <a16:creationId xmlns:a16="http://schemas.microsoft.com/office/drawing/2014/main" id="{51E98649-DA5D-F84C-9475-9029C4F201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6" name="AutoShape 962">
                    <a:extLst>
                      <a:ext uri="{FF2B5EF4-FFF2-40B4-BE49-F238E27FC236}">
                        <a16:creationId xmlns:a16="http://schemas.microsoft.com/office/drawing/2014/main" id="{56E6C1E0-4B5B-C042-ADE7-0B89FAB8E0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15" name="Rectangle 963">
                  <a:extLst>
                    <a:ext uri="{FF2B5EF4-FFF2-40B4-BE49-F238E27FC236}">
                      <a16:creationId xmlns:a16="http://schemas.microsoft.com/office/drawing/2014/main" id="{97B4E582-7B38-FE4A-946C-21FE3ADE6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16" name="Rectangle 964">
                  <a:extLst>
                    <a:ext uri="{FF2B5EF4-FFF2-40B4-BE49-F238E27FC236}">
                      <a16:creationId xmlns:a16="http://schemas.microsoft.com/office/drawing/2014/main" id="{2EF7FE66-E052-6E4B-A967-C146A6E59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14417" name="Group 965">
                  <a:extLst>
                    <a:ext uri="{FF2B5EF4-FFF2-40B4-BE49-F238E27FC236}">
                      <a16:creationId xmlns:a16="http://schemas.microsoft.com/office/drawing/2014/main" id="{9AAE0792-8C21-B647-8993-E880A752C0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14433" name="AutoShape 966">
                    <a:extLst>
                      <a:ext uri="{FF2B5EF4-FFF2-40B4-BE49-F238E27FC236}">
                        <a16:creationId xmlns:a16="http://schemas.microsoft.com/office/drawing/2014/main" id="{E27A401E-0185-E04D-9EE8-F250AB0DA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4" name="AutoShape 967">
                    <a:extLst>
                      <a:ext uri="{FF2B5EF4-FFF2-40B4-BE49-F238E27FC236}">
                        <a16:creationId xmlns:a16="http://schemas.microsoft.com/office/drawing/2014/main" id="{688D841D-D13F-5246-A020-C0FBA68E25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18" name="Freeform 968">
                  <a:extLst>
                    <a:ext uri="{FF2B5EF4-FFF2-40B4-BE49-F238E27FC236}">
                      <a16:creationId xmlns:a16="http://schemas.microsoft.com/office/drawing/2014/main" id="{40C4AE9E-8D37-8549-92CC-40854D242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4419" name="Group 969">
                  <a:extLst>
                    <a:ext uri="{FF2B5EF4-FFF2-40B4-BE49-F238E27FC236}">
                      <a16:creationId xmlns:a16="http://schemas.microsoft.com/office/drawing/2014/main" id="{B0E06361-773E-594D-8BA8-A6BFEF56DA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14431" name="AutoShape 970">
                    <a:extLst>
                      <a:ext uri="{FF2B5EF4-FFF2-40B4-BE49-F238E27FC236}">
                        <a16:creationId xmlns:a16="http://schemas.microsoft.com/office/drawing/2014/main" id="{A254F874-2C1A-A94F-B104-6B11A3B3FF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432" name="AutoShape 971">
                    <a:extLst>
                      <a:ext uri="{FF2B5EF4-FFF2-40B4-BE49-F238E27FC236}">
                        <a16:creationId xmlns:a16="http://schemas.microsoft.com/office/drawing/2014/main" id="{63C57A66-FE2A-9B49-AC7A-28FE9BBFE9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214420" name="Rectangle 972">
                  <a:extLst>
                    <a:ext uri="{FF2B5EF4-FFF2-40B4-BE49-F238E27FC236}">
                      <a16:creationId xmlns:a16="http://schemas.microsoft.com/office/drawing/2014/main" id="{41FC7717-503B-234E-8D7D-9022259F5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1" name="Freeform 973">
                  <a:extLst>
                    <a:ext uri="{FF2B5EF4-FFF2-40B4-BE49-F238E27FC236}">
                      <a16:creationId xmlns:a16="http://schemas.microsoft.com/office/drawing/2014/main" id="{D2714405-2380-B44B-99CA-B0213CFA7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22" name="Freeform 974">
                  <a:extLst>
                    <a:ext uri="{FF2B5EF4-FFF2-40B4-BE49-F238E27FC236}">
                      <a16:creationId xmlns:a16="http://schemas.microsoft.com/office/drawing/2014/main" id="{9F8F4988-F695-454E-9D54-EBC8E0AFD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23" name="Oval 975">
                  <a:extLst>
                    <a:ext uri="{FF2B5EF4-FFF2-40B4-BE49-F238E27FC236}">
                      <a16:creationId xmlns:a16="http://schemas.microsoft.com/office/drawing/2014/main" id="{A24C5B25-D627-3649-8F12-A567A24A9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4" name="Freeform 976">
                  <a:extLst>
                    <a:ext uri="{FF2B5EF4-FFF2-40B4-BE49-F238E27FC236}">
                      <a16:creationId xmlns:a16="http://schemas.microsoft.com/office/drawing/2014/main" id="{2F3F0CC0-1CC5-834C-90FF-5DEC703CF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425" name="AutoShape 977">
                  <a:extLst>
                    <a:ext uri="{FF2B5EF4-FFF2-40B4-BE49-F238E27FC236}">
                      <a16:creationId xmlns:a16="http://schemas.microsoft.com/office/drawing/2014/main" id="{9E9EBBD6-ABA3-CE41-873E-E25C8CD3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6" name="AutoShape 978">
                  <a:extLst>
                    <a:ext uri="{FF2B5EF4-FFF2-40B4-BE49-F238E27FC236}">
                      <a16:creationId xmlns:a16="http://schemas.microsoft.com/office/drawing/2014/main" id="{DE66A82D-7F89-BA46-94BF-C440B325B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7" name="Oval 979">
                  <a:extLst>
                    <a:ext uri="{FF2B5EF4-FFF2-40B4-BE49-F238E27FC236}">
                      <a16:creationId xmlns:a16="http://schemas.microsoft.com/office/drawing/2014/main" id="{8093C79D-2479-684D-9E42-329DA6A61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8" name="Oval 980">
                  <a:extLst>
                    <a:ext uri="{FF2B5EF4-FFF2-40B4-BE49-F238E27FC236}">
                      <a16:creationId xmlns:a16="http://schemas.microsoft.com/office/drawing/2014/main" id="{C0BC531C-6E59-9446-B664-FDD8EBABB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29" name="Oval 981">
                  <a:extLst>
                    <a:ext uri="{FF2B5EF4-FFF2-40B4-BE49-F238E27FC236}">
                      <a16:creationId xmlns:a16="http://schemas.microsoft.com/office/drawing/2014/main" id="{E9ED9C0E-3190-1C40-93DB-19A88E9CD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430" name="Rectangle 982">
                  <a:extLst>
                    <a:ext uri="{FF2B5EF4-FFF2-40B4-BE49-F238E27FC236}">
                      <a16:creationId xmlns:a16="http://schemas.microsoft.com/office/drawing/2014/main" id="{541C1A9C-C313-D944-991B-F15BF1E1A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214400" name="Group 3">
              <a:extLst>
                <a:ext uri="{FF2B5EF4-FFF2-40B4-BE49-F238E27FC236}">
                  <a16:creationId xmlns:a16="http://schemas.microsoft.com/office/drawing/2014/main" id="{324EDE22-2FBE-CD4B-87F5-3AFE46AE8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215" y="4827099"/>
              <a:ext cx="875523" cy="506826"/>
              <a:chOff x="439215" y="4827099"/>
              <a:chExt cx="875523" cy="506826"/>
            </a:xfrm>
          </p:grpSpPr>
          <p:grpSp>
            <p:nvGrpSpPr>
              <p:cNvPr id="214401" name="Group 418">
                <a:extLst>
                  <a:ext uri="{FF2B5EF4-FFF2-40B4-BE49-F238E27FC236}">
                    <a16:creationId xmlns:a16="http://schemas.microsoft.com/office/drawing/2014/main" id="{5EBBB6C8-77B2-BA46-8116-9CC4F54F53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215" y="4827099"/>
                <a:ext cx="875523" cy="506826"/>
                <a:chOff x="2889" y="1631"/>
                <a:chExt cx="980" cy="743"/>
              </a:xfrm>
            </p:grpSpPr>
            <p:sp>
              <p:nvSpPr>
                <p:cNvPr id="214403" name="Rectangle 419">
                  <a:extLst>
                    <a:ext uri="{FF2B5EF4-FFF2-40B4-BE49-F238E27FC236}">
                      <a16:creationId xmlns:a16="http://schemas.microsoft.com/office/drawing/2014/main" id="{2E581D98-6885-D344-B42F-A717F5B85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249" name="AutoShape 420">
                  <a:extLst>
                    <a:ext uri="{FF2B5EF4-FFF2-40B4-BE49-F238E27FC236}">
                      <a16:creationId xmlns:a16="http://schemas.microsoft.com/office/drawing/2014/main" id="{7543A277-20B6-4B4B-88B3-775CB6CE9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76" cy="254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CC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214402" name="Picture 9">
                <a:extLst>
                  <a:ext uri="{FF2B5EF4-FFF2-40B4-BE49-F238E27FC236}">
                    <a16:creationId xmlns:a16="http://schemas.microsoft.com/office/drawing/2014/main" id="{84AFFF33-43DD-D448-9B8B-7C7762B49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109" y="5014480"/>
                <a:ext cx="405029" cy="290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E03E5-A035-FA4B-96FB-1DB1173EACF5}"/>
              </a:ext>
            </a:extLst>
          </p:cNvPr>
          <p:cNvGrpSpPr>
            <a:grpSpLocks/>
          </p:cNvGrpSpPr>
          <p:nvPr/>
        </p:nvGrpSpPr>
        <p:grpSpPr bwMode="auto">
          <a:xfrm>
            <a:off x="1949451" y="1181101"/>
            <a:ext cx="8258175" cy="5427663"/>
            <a:chOff x="425291" y="1016574"/>
            <a:chExt cx="8258951" cy="5427438"/>
          </a:xfrm>
        </p:grpSpPr>
        <p:grpSp>
          <p:nvGrpSpPr>
            <p:cNvPr id="214030" name="Group 7">
              <a:extLst>
                <a:ext uri="{FF2B5EF4-FFF2-40B4-BE49-F238E27FC236}">
                  <a16:creationId xmlns:a16="http://schemas.microsoft.com/office/drawing/2014/main" id="{A4AF4A7E-AAF4-534C-ABAC-8465AF89D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857" y="1488950"/>
              <a:ext cx="7326607" cy="4955062"/>
              <a:chOff x="861857" y="1488950"/>
              <a:chExt cx="7326607" cy="4955062"/>
            </a:xfrm>
          </p:grpSpPr>
          <p:cxnSp>
            <p:nvCxnSpPr>
              <p:cNvPr id="214383" name="Straight Connector 6">
                <a:extLst>
                  <a:ext uri="{FF2B5EF4-FFF2-40B4-BE49-F238E27FC236}">
                    <a16:creationId xmlns:a16="http://schemas.microsoft.com/office/drawing/2014/main" id="{9512D778-123C-7140-9209-CBA6A43BC19E}"/>
                  </a:ext>
                </a:extLst>
              </p:cNvPr>
              <p:cNvCxnSpPr>
                <a:cxnSpLocks noChangeShapeType="1"/>
                <a:stCxn id="214402" idx="2"/>
              </p:cNvCxnSpPr>
              <p:nvPr/>
            </p:nvCxnSpPr>
            <p:spPr bwMode="auto">
              <a:xfrm flipH="1" flipV="1">
                <a:off x="861857" y="2766634"/>
                <a:ext cx="24132" cy="23702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4" name="Straight Connector 786">
                <a:extLst>
                  <a:ext uri="{FF2B5EF4-FFF2-40B4-BE49-F238E27FC236}">
                    <a16:creationId xmlns:a16="http://schemas.microsoft.com/office/drawing/2014/main" id="{B2301258-B27E-2F44-9382-9A623C4D7000}"/>
                  </a:ext>
                </a:extLst>
              </p:cNvPr>
              <p:cNvCxnSpPr>
                <a:cxnSpLocks noChangeShapeType="1"/>
                <a:stCxn id="214712" idx="2"/>
              </p:cNvCxnSpPr>
              <p:nvPr/>
            </p:nvCxnSpPr>
            <p:spPr bwMode="auto">
              <a:xfrm flipV="1">
                <a:off x="1769891" y="1936350"/>
                <a:ext cx="381" cy="2413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5" name="Straight Connector 787">
                <a:extLst>
                  <a:ext uri="{FF2B5EF4-FFF2-40B4-BE49-F238E27FC236}">
                    <a16:creationId xmlns:a16="http://schemas.microsoft.com/office/drawing/2014/main" id="{7B952022-194E-AF45-BA8F-F3BA151784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209958" y="3252851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6" name="Straight Connector 788">
                <a:extLst>
                  <a:ext uri="{FF2B5EF4-FFF2-40B4-BE49-F238E27FC236}">
                    <a16:creationId xmlns:a16="http://schemas.microsoft.com/office/drawing/2014/main" id="{DA4CF229-090E-D040-A819-79B58CD0D1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314938" y="3904152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7" name="Straight Connector 789">
                <a:extLst>
                  <a:ext uri="{FF2B5EF4-FFF2-40B4-BE49-F238E27FC236}">
                    <a16:creationId xmlns:a16="http://schemas.microsoft.com/office/drawing/2014/main" id="{F1FD2E17-FCFD-7A49-80F1-F0132E422F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465279" y="1488950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8" name="Straight Connector 791">
                <a:extLst>
                  <a:ext uri="{FF2B5EF4-FFF2-40B4-BE49-F238E27FC236}">
                    <a16:creationId xmlns:a16="http://schemas.microsoft.com/office/drawing/2014/main" id="{F2AA9CB3-A15F-6A4F-BD49-8C86FD328D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162011" y="3561357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89" name="Straight Connector 967">
                <a:extLst>
                  <a:ext uri="{FF2B5EF4-FFF2-40B4-BE49-F238E27FC236}">
                    <a16:creationId xmlns:a16="http://schemas.microsoft.com/office/drawing/2014/main" id="{1A84D6ED-7888-4649-8F9A-6F97B339F1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130907" y="1778447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90" name="Straight Connector 1067">
                <a:extLst>
                  <a:ext uri="{FF2B5EF4-FFF2-40B4-BE49-F238E27FC236}">
                    <a16:creationId xmlns:a16="http://schemas.microsoft.com/office/drawing/2014/main" id="{6E0210E8-9E52-B64F-AB77-2FE66D785B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8188464" y="2384037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4391" name="Straight Connector 1103">
                <a:extLst>
                  <a:ext uri="{FF2B5EF4-FFF2-40B4-BE49-F238E27FC236}">
                    <a16:creationId xmlns:a16="http://schemas.microsoft.com/office/drawing/2014/main" id="{4BD7FE31-973D-2149-85C0-0E13ED55A48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267323" y="3880001"/>
                <a:ext cx="0" cy="2539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14031" name="Group 1104">
              <a:extLst>
                <a:ext uri="{FF2B5EF4-FFF2-40B4-BE49-F238E27FC236}">
                  <a16:creationId xmlns:a16="http://schemas.microsoft.com/office/drawing/2014/main" id="{765F4DA0-16C7-9A4A-BC15-42B419D784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291" y="1016574"/>
              <a:ext cx="8258951" cy="2901368"/>
              <a:chOff x="439215" y="3555216"/>
              <a:chExt cx="8258951" cy="2901368"/>
            </a:xfrm>
          </p:grpSpPr>
          <p:grpSp>
            <p:nvGrpSpPr>
              <p:cNvPr id="214032" name="Group 1105">
                <a:extLst>
                  <a:ext uri="{FF2B5EF4-FFF2-40B4-BE49-F238E27FC236}">
                    <a16:creationId xmlns:a16="http://schemas.microsoft.com/office/drawing/2014/main" id="{E694307B-217B-FB40-81BB-A309B6A9FA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8362" y="3855145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349" name="Picture 3">
                  <a:extLst>
                    <a:ext uri="{FF2B5EF4-FFF2-40B4-BE49-F238E27FC236}">
                      <a16:creationId xmlns:a16="http://schemas.microsoft.com/office/drawing/2014/main" id="{A5775926-AFE6-1449-9A27-5441A654C9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350" name="Group 950">
                  <a:extLst>
                    <a:ext uri="{FF2B5EF4-FFF2-40B4-BE49-F238E27FC236}">
                      <a16:creationId xmlns:a16="http://schemas.microsoft.com/office/drawing/2014/main" id="{38CC53F0-B414-2E4E-8986-2F7DDC5D0D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351" name="Freeform 951">
                    <a:extLst>
                      <a:ext uri="{FF2B5EF4-FFF2-40B4-BE49-F238E27FC236}">
                        <a16:creationId xmlns:a16="http://schemas.microsoft.com/office/drawing/2014/main" id="{1D940CF4-9ED0-F04D-B582-4A54E780ED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52" name="Rectangle 952">
                    <a:extLst>
                      <a:ext uri="{FF2B5EF4-FFF2-40B4-BE49-F238E27FC236}">
                        <a16:creationId xmlns:a16="http://schemas.microsoft.com/office/drawing/2014/main" id="{5C864C79-25E8-8D48-A1F0-E6D2174CB7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53" name="Freeform 953">
                    <a:extLst>
                      <a:ext uri="{FF2B5EF4-FFF2-40B4-BE49-F238E27FC236}">
                        <a16:creationId xmlns:a16="http://schemas.microsoft.com/office/drawing/2014/main" id="{F9230EA0-40F1-F944-A1C8-C87B9C4B31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54" name="Freeform 954">
                    <a:extLst>
                      <a:ext uri="{FF2B5EF4-FFF2-40B4-BE49-F238E27FC236}">
                        <a16:creationId xmlns:a16="http://schemas.microsoft.com/office/drawing/2014/main" id="{F0AB7CF6-089B-1148-BBF7-D843D80D90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55" name="Rectangle 955">
                    <a:extLst>
                      <a:ext uri="{FF2B5EF4-FFF2-40B4-BE49-F238E27FC236}">
                        <a16:creationId xmlns:a16="http://schemas.microsoft.com/office/drawing/2014/main" id="{98CC2FCF-928D-5E48-AEAC-621C4884E8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56" name="Group 956">
                    <a:extLst>
                      <a:ext uri="{FF2B5EF4-FFF2-40B4-BE49-F238E27FC236}">
                        <a16:creationId xmlns:a16="http://schemas.microsoft.com/office/drawing/2014/main" id="{32064450-79DB-9B42-B425-E4053B0D45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381" name="AutoShape 957">
                      <a:extLst>
                        <a:ext uri="{FF2B5EF4-FFF2-40B4-BE49-F238E27FC236}">
                          <a16:creationId xmlns:a16="http://schemas.microsoft.com/office/drawing/2014/main" id="{81709B80-81CD-484F-90A0-829B27DBF2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82" name="AutoShape 958">
                      <a:extLst>
                        <a:ext uri="{FF2B5EF4-FFF2-40B4-BE49-F238E27FC236}">
                          <a16:creationId xmlns:a16="http://schemas.microsoft.com/office/drawing/2014/main" id="{59C6BA8F-1200-164F-A9AE-4A6580C660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57" name="Rectangle 959">
                    <a:extLst>
                      <a:ext uri="{FF2B5EF4-FFF2-40B4-BE49-F238E27FC236}">
                        <a16:creationId xmlns:a16="http://schemas.microsoft.com/office/drawing/2014/main" id="{DC21CC66-F586-0442-ABD4-46DA223A4C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58" name="Group 960">
                    <a:extLst>
                      <a:ext uri="{FF2B5EF4-FFF2-40B4-BE49-F238E27FC236}">
                        <a16:creationId xmlns:a16="http://schemas.microsoft.com/office/drawing/2014/main" id="{522CC6A9-9C0A-A348-B0AE-A15925D12C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379" name="AutoShape 961">
                      <a:extLst>
                        <a:ext uri="{FF2B5EF4-FFF2-40B4-BE49-F238E27FC236}">
                          <a16:creationId xmlns:a16="http://schemas.microsoft.com/office/drawing/2014/main" id="{FB03F716-8759-2347-BC2A-0F6B858603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80" name="AutoShape 962">
                      <a:extLst>
                        <a:ext uri="{FF2B5EF4-FFF2-40B4-BE49-F238E27FC236}">
                          <a16:creationId xmlns:a16="http://schemas.microsoft.com/office/drawing/2014/main" id="{968FE5C9-C21A-434D-9892-A0B42A5302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59" name="Rectangle 963">
                    <a:extLst>
                      <a:ext uri="{FF2B5EF4-FFF2-40B4-BE49-F238E27FC236}">
                        <a16:creationId xmlns:a16="http://schemas.microsoft.com/office/drawing/2014/main" id="{B266DFC4-3207-8841-9669-94EE2546F3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60" name="Rectangle 964">
                    <a:extLst>
                      <a:ext uri="{FF2B5EF4-FFF2-40B4-BE49-F238E27FC236}">
                        <a16:creationId xmlns:a16="http://schemas.microsoft.com/office/drawing/2014/main" id="{B4358FEB-66AD-A549-8017-15821E824D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61" name="Group 965">
                    <a:extLst>
                      <a:ext uri="{FF2B5EF4-FFF2-40B4-BE49-F238E27FC236}">
                        <a16:creationId xmlns:a16="http://schemas.microsoft.com/office/drawing/2014/main" id="{A501AB8D-E194-184D-B93F-CE0B3F9937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377" name="AutoShape 966">
                      <a:extLst>
                        <a:ext uri="{FF2B5EF4-FFF2-40B4-BE49-F238E27FC236}">
                          <a16:creationId xmlns:a16="http://schemas.microsoft.com/office/drawing/2014/main" id="{6F4F8E69-BE61-B843-B396-7042AFECE1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78" name="AutoShape 967">
                      <a:extLst>
                        <a:ext uri="{FF2B5EF4-FFF2-40B4-BE49-F238E27FC236}">
                          <a16:creationId xmlns:a16="http://schemas.microsoft.com/office/drawing/2014/main" id="{154AE41D-488D-8F44-88B1-F11C857D77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62" name="Freeform 968">
                    <a:extLst>
                      <a:ext uri="{FF2B5EF4-FFF2-40B4-BE49-F238E27FC236}">
                        <a16:creationId xmlns:a16="http://schemas.microsoft.com/office/drawing/2014/main" id="{1B1846C0-35D3-4E43-AED9-CEBA5DFA66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363" name="Group 969">
                    <a:extLst>
                      <a:ext uri="{FF2B5EF4-FFF2-40B4-BE49-F238E27FC236}">
                        <a16:creationId xmlns:a16="http://schemas.microsoft.com/office/drawing/2014/main" id="{BE50C039-2456-0A43-8A8F-7974C27908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375" name="AutoShape 970">
                      <a:extLst>
                        <a:ext uri="{FF2B5EF4-FFF2-40B4-BE49-F238E27FC236}">
                          <a16:creationId xmlns:a16="http://schemas.microsoft.com/office/drawing/2014/main" id="{D6415243-02B9-604D-8712-065D4F3F99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76" name="AutoShape 971">
                      <a:extLst>
                        <a:ext uri="{FF2B5EF4-FFF2-40B4-BE49-F238E27FC236}">
                          <a16:creationId xmlns:a16="http://schemas.microsoft.com/office/drawing/2014/main" id="{7940FDC4-5E59-1B4D-AC78-6F272DC2CA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64" name="Rectangle 972">
                    <a:extLst>
                      <a:ext uri="{FF2B5EF4-FFF2-40B4-BE49-F238E27FC236}">
                        <a16:creationId xmlns:a16="http://schemas.microsoft.com/office/drawing/2014/main" id="{B61E69CD-4454-3643-BD20-839CE28043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65" name="Freeform 973">
                    <a:extLst>
                      <a:ext uri="{FF2B5EF4-FFF2-40B4-BE49-F238E27FC236}">
                        <a16:creationId xmlns:a16="http://schemas.microsoft.com/office/drawing/2014/main" id="{B09FCB36-68EA-6E43-AC71-461A29D54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66" name="Freeform 974">
                    <a:extLst>
                      <a:ext uri="{FF2B5EF4-FFF2-40B4-BE49-F238E27FC236}">
                        <a16:creationId xmlns:a16="http://schemas.microsoft.com/office/drawing/2014/main" id="{4DF52331-2EAD-5B4B-90D5-064E127358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67" name="Oval 975">
                    <a:extLst>
                      <a:ext uri="{FF2B5EF4-FFF2-40B4-BE49-F238E27FC236}">
                        <a16:creationId xmlns:a16="http://schemas.microsoft.com/office/drawing/2014/main" id="{BB63952B-4392-CE42-8365-B9FC248F77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68" name="Freeform 976">
                    <a:extLst>
                      <a:ext uri="{FF2B5EF4-FFF2-40B4-BE49-F238E27FC236}">
                        <a16:creationId xmlns:a16="http://schemas.microsoft.com/office/drawing/2014/main" id="{6CAE91DE-B423-4643-8A87-F427B89F19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69" name="AutoShape 977">
                    <a:extLst>
                      <a:ext uri="{FF2B5EF4-FFF2-40B4-BE49-F238E27FC236}">
                        <a16:creationId xmlns:a16="http://schemas.microsoft.com/office/drawing/2014/main" id="{0D7858BE-3E40-6341-BB59-D191C3AC61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0" name="AutoShape 978">
                    <a:extLst>
                      <a:ext uri="{FF2B5EF4-FFF2-40B4-BE49-F238E27FC236}">
                        <a16:creationId xmlns:a16="http://schemas.microsoft.com/office/drawing/2014/main" id="{A852E96A-2320-5744-BC11-26B7E72331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1" name="Oval 979">
                    <a:extLst>
                      <a:ext uri="{FF2B5EF4-FFF2-40B4-BE49-F238E27FC236}">
                        <a16:creationId xmlns:a16="http://schemas.microsoft.com/office/drawing/2014/main" id="{DC96CAF8-19F8-0048-BF8B-8C68ED47B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2" name="Oval 980">
                    <a:extLst>
                      <a:ext uri="{FF2B5EF4-FFF2-40B4-BE49-F238E27FC236}">
                        <a16:creationId xmlns:a16="http://schemas.microsoft.com/office/drawing/2014/main" id="{AB248E44-3DC8-444A-8C84-7C4F2AF161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3" name="Oval 981">
                    <a:extLst>
                      <a:ext uri="{FF2B5EF4-FFF2-40B4-BE49-F238E27FC236}">
                        <a16:creationId xmlns:a16="http://schemas.microsoft.com/office/drawing/2014/main" id="{4DBBD334-0E75-8E4F-9DBD-742A7B67A1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74" name="Rectangle 982">
                    <a:extLst>
                      <a:ext uri="{FF2B5EF4-FFF2-40B4-BE49-F238E27FC236}">
                        <a16:creationId xmlns:a16="http://schemas.microsoft.com/office/drawing/2014/main" id="{6D589F8A-DA14-5F4D-AC80-DF0C9F36CD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3" name="Group 1106">
                <a:extLst>
                  <a:ext uri="{FF2B5EF4-FFF2-40B4-BE49-F238E27FC236}">
                    <a16:creationId xmlns:a16="http://schemas.microsoft.com/office/drawing/2014/main" id="{C6C4C3FE-A2CC-F64A-A43C-914F88CFCB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1830" y="5776376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315" name="Picture 3">
                  <a:extLst>
                    <a:ext uri="{FF2B5EF4-FFF2-40B4-BE49-F238E27FC236}">
                      <a16:creationId xmlns:a16="http://schemas.microsoft.com/office/drawing/2014/main" id="{260B4362-0575-F74D-954B-5E4CD0D07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316" name="Group 950">
                  <a:extLst>
                    <a:ext uri="{FF2B5EF4-FFF2-40B4-BE49-F238E27FC236}">
                      <a16:creationId xmlns:a16="http://schemas.microsoft.com/office/drawing/2014/main" id="{4A701EFD-908E-364D-8A6D-551B038706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317" name="Freeform 951">
                    <a:extLst>
                      <a:ext uri="{FF2B5EF4-FFF2-40B4-BE49-F238E27FC236}">
                        <a16:creationId xmlns:a16="http://schemas.microsoft.com/office/drawing/2014/main" id="{E6062FE3-75DD-FA43-83DD-1C2B451511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18" name="Rectangle 952">
                    <a:extLst>
                      <a:ext uri="{FF2B5EF4-FFF2-40B4-BE49-F238E27FC236}">
                        <a16:creationId xmlns:a16="http://schemas.microsoft.com/office/drawing/2014/main" id="{FF82ADFA-572F-C74B-A1C4-568A9EB8F6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19" name="Freeform 953">
                    <a:extLst>
                      <a:ext uri="{FF2B5EF4-FFF2-40B4-BE49-F238E27FC236}">
                        <a16:creationId xmlns:a16="http://schemas.microsoft.com/office/drawing/2014/main" id="{49B35CCA-6F24-A84D-9C1D-1CF611C675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20" name="Freeform 954">
                    <a:extLst>
                      <a:ext uri="{FF2B5EF4-FFF2-40B4-BE49-F238E27FC236}">
                        <a16:creationId xmlns:a16="http://schemas.microsoft.com/office/drawing/2014/main" id="{350BEFC5-5530-DA47-85B7-6B72F1574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21" name="Rectangle 955">
                    <a:extLst>
                      <a:ext uri="{FF2B5EF4-FFF2-40B4-BE49-F238E27FC236}">
                        <a16:creationId xmlns:a16="http://schemas.microsoft.com/office/drawing/2014/main" id="{2B66742B-4655-114F-9D78-84F2EB77D5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22" name="Group 956">
                    <a:extLst>
                      <a:ext uri="{FF2B5EF4-FFF2-40B4-BE49-F238E27FC236}">
                        <a16:creationId xmlns:a16="http://schemas.microsoft.com/office/drawing/2014/main" id="{D095D206-B97B-754E-9B61-548F200590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347" name="AutoShape 957">
                      <a:extLst>
                        <a:ext uri="{FF2B5EF4-FFF2-40B4-BE49-F238E27FC236}">
                          <a16:creationId xmlns:a16="http://schemas.microsoft.com/office/drawing/2014/main" id="{794C0100-9908-FA4D-B12F-68EB92D1E1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8" name="AutoShape 958">
                      <a:extLst>
                        <a:ext uri="{FF2B5EF4-FFF2-40B4-BE49-F238E27FC236}">
                          <a16:creationId xmlns:a16="http://schemas.microsoft.com/office/drawing/2014/main" id="{4934E9C0-E5CC-BE4F-8C87-255B6859F8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23" name="Rectangle 959">
                    <a:extLst>
                      <a:ext uri="{FF2B5EF4-FFF2-40B4-BE49-F238E27FC236}">
                        <a16:creationId xmlns:a16="http://schemas.microsoft.com/office/drawing/2014/main" id="{24141002-9948-3047-847B-82F4D74779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24" name="Group 960">
                    <a:extLst>
                      <a:ext uri="{FF2B5EF4-FFF2-40B4-BE49-F238E27FC236}">
                        <a16:creationId xmlns:a16="http://schemas.microsoft.com/office/drawing/2014/main" id="{45C5223C-B1C1-714C-8C0B-28BA6D6043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345" name="AutoShape 961">
                      <a:extLst>
                        <a:ext uri="{FF2B5EF4-FFF2-40B4-BE49-F238E27FC236}">
                          <a16:creationId xmlns:a16="http://schemas.microsoft.com/office/drawing/2014/main" id="{18BA5F5B-4712-BA47-B5BF-3B42631D02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6" name="AutoShape 962">
                      <a:extLst>
                        <a:ext uri="{FF2B5EF4-FFF2-40B4-BE49-F238E27FC236}">
                          <a16:creationId xmlns:a16="http://schemas.microsoft.com/office/drawing/2014/main" id="{E3013E6F-78BE-AF4E-9314-F26F3E9ACC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25" name="Rectangle 963">
                    <a:extLst>
                      <a:ext uri="{FF2B5EF4-FFF2-40B4-BE49-F238E27FC236}">
                        <a16:creationId xmlns:a16="http://schemas.microsoft.com/office/drawing/2014/main" id="{F88C31A1-A785-4448-8EC5-94B27B8EFF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26" name="Rectangle 964">
                    <a:extLst>
                      <a:ext uri="{FF2B5EF4-FFF2-40B4-BE49-F238E27FC236}">
                        <a16:creationId xmlns:a16="http://schemas.microsoft.com/office/drawing/2014/main" id="{41590F59-952A-7746-A258-659BCB0F05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327" name="Group 965">
                    <a:extLst>
                      <a:ext uri="{FF2B5EF4-FFF2-40B4-BE49-F238E27FC236}">
                        <a16:creationId xmlns:a16="http://schemas.microsoft.com/office/drawing/2014/main" id="{529AF34E-4521-2B40-AB73-3D5A5FBB4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343" name="AutoShape 966">
                      <a:extLst>
                        <a:ext uri="{FF2B5EF4-FFF2-40B4-BE49-F238E27FC236}">
                          <a16:creationId xmlns:a16="http://schemas.microsoft.com/office/drawing/2014/main" id="{22C6E18A-60A4-6D43-9F16-EA1672E694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4" name="AutoShape 967">
                      <a:extLst>
                        <a:ext uri="{FF2B5EF4-FFF2-40B4-BE49-F238E27FC236}">
                          <a16:creationId xmlns:a16="http://schemas.microsoft.com/office/drawing/2014/main" id="{9AB8339A-C61F-3049-8F4C-42B6C6B2E3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28" name="Freeform 968">
                    <a:extLst>
                      <a:ext uri="{FF2B5EF4-FFF2-40B4-BE49-F238E27FC236}">
                        <a16:creationId xmlns:a16="http://schemas.microsoft.com/office/drawing/2014/main" id="{3209BB09-C9CD-4F47-96FA-4B0B6A43F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329" name="Group 969">
                    <a:extLst>
                      <a:ext uri="{FF2B5EF4-FFF2-40B4-BE49-F238E27FC236}">
                        <a16:creationId xmlns:a16="http://schemas.microsoft.com/office/drawing/2014/main" id="{14AA97B1-880D-F54A-98BB-64F7E784FB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341" name="AutoShape 970">
                      <a:extLst>
                        <a:ext uri="{FF2B5EF4-FFF2-40B4-BE49-F238E27FC236}">
                          <a16:creationId xmlns:a16="http://schemas.microsoft.com/office/drawing/2014/main" id="{810C0E7D-2C0F-7946-B5EC-3F5BE880F8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42" name="AutoShape 971">
                      <a:extLst>
                        <a:ext uri="{FF2B5EF4-FFF2-40B4-BE49-F238E27FC236}">
                          <a16:creationId xmlns:a16="http://schemas.microsoft.com/office/drawing/2014/main" id="{8110FF09-5F65-0D49-949E-0E03D49B69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330" name="Rectangle 972">
                    <a:extLst>
                      <a:ext uri="{FF2B5EF4-FFF2-40B4-BE49-F238E27FC236}">
                        <a16:creationId xmlns:a16="http://schemas.microsoft.com/office/drawing/2014/main" id="{39EA80F1-CF65-4746-AA93-FAA23F9CA0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1" name="Freeform 973">
                    <a:extLst>
                      <a:ext uri="{FF2B5EF4-FFF2-40B4-BE49-F238E27FC236}">
                        <a16:creationId xmlns:a16="http://schemas.microsoft.com/office/drawing/2014/main" id="{6F140D38-80A8-6142-8321-2AF77C773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32" name="Freeform 974">
                    <a:extLst>
                      <a:ext uri="{FF2B5EF4-FFF2-40B4-BE49-F238E27FC236}">
                        <a16:creationId xmlns:a16="http://schemas.microsoft.com/office/drawing/2014/main" id="{B90ADC71-0ED5-0B4B-81EA-EE6B208CBD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33" name="Oval 975">
                    <a:extLst>
                      <a:ext uri="{FF2B5EF4-FFF2-40B4-BE49-F238E27FC236}">
                        <a16:creationId xmlns:a16="http://schemas.microsoft.com/office/drawing/2014/main" id="{8C70E236-91DA-4947-82CE-2F7A8813F7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4" name="Freeform 976">
                    <a:extLst>
                      <a:ext uri="{FF2B5EF4-FFF2-40B4-BE49-F238E27FC236}">
                        <a16:creationId xmlns:a16="http://schemas.microsoft.com/office/drawing/2014/main" id="{5373FF10-13C3-3D41-AA0C-1430B0347B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35" name="AutoShape 977">
                    <a:extLst>
                      <a:ext uri="{FF2B5EF4-FFF2-40B4-BE49-F238E27FC236}">
                        <a16:creationId xmlns:a16="http://schemas.microsoft.com/office/drawing/2014/main" id="{50EFEF24-2F6A-174B-8DB4-1DEA100A6B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6" name="AutoShape 978">
                    <a:extLst>
                      <a:ext uri="{FF2B5EF4-FFF2-40B4-BE49-F238E27FC236}">
                        <a16:creationId xmlns:a16="http://schemas.microsoft.com/office/drawing/2014/main" id="{943AAD1B-8287-8B48-8A05-3445EDA152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7" name="Oval 979">
                    <a:extLst>
                      <a:ext uri="{FF2B5EF4-FFF2-40B4-BE49-F238E27FC236}">
                        <a16:creationId xmlns:a16="http://schemas.microsoft.com/office/drawing/2014/main" id="{48CF1179-A3EC-E447-B856-F8B70CDCE5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8" name="Oval 980">
                    <a:extLst>
                      <a:ext uri="{FF2B5EF4-FFF2-40B4-BE49-F238E27FC236}">
                        <a16:creationId xmlns:a16="http://schemas.microsoft.com/office/drawing/2014/main" id="{CBC38746-9958-7741-A37C-513EE8697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39" name="Oval 981">
                    <a:extLst>
                      <a:ext uri="{FF2B5EF4-FFF2-40B4-BE49-F238E27FC236}">
                        <a16:creationId xmlns:a16="http://schemas.microsoft.com/office/drawing/2014/main" id="{134AF8DB-AD09-5347-A5D0-35B528D6BD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40" name="Rectangle 982">
                    <a:extLst>
                      <a:ext uri="{FF2B5EF4-FFF2-40B4-BE49-F238E27FC236}">
                        <a16:creationId xmlns:a16="http://schemas.microsoft.com/office/drawing/2014/main" id="{0F2B3047-45DC-0649-A004-526EEF7042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4" name="Group 1108">
                <a:extLst>
                  <a:ext uri="{FF2B5EF4-FFF2-40B4-BE49-F238E27FC236}">
                    <a16:creationId xmlns:a16="http://schemas.microsoft.com/office/drawing/2014/main" id="{C9F6364A-00DB-0D4A-A004-57E8EAD7B8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7291" y="3555216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281" name="Picture 3">
                  <a:extLst>
                    <a:ext uri="{FF2B5EF4-FFF2-40B4-BE49-F238E27FC236}">
                      <a16:creationId xmlns:a16="http://schemas.microsoft.com/office/drawing/2014/main" id="{A3A1807C-874F-704F-B03F-29975291B2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282" name="Group 950">
                  <a:extLst>
                    <a:ext uri="{FF2B5EF4-FFF2-40B4-BE49-F238E27FC236}">
                      <a16:creationId xmlns:a16="http://schemas.microsoft.com/office/drawing/2014/main" id="{F3528668-B597-9440-80E1-2A3F2EBAD6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283" name="Freeform 951">
                    <a:extLst>
                      <a:ext uri="{FF2B5EF4-FFF2-40B4-BE49-F238E27FC236}">
                        <a16:creationId xmlns:a16="http://schemas.microsoft.com/office/drawing/2014/main" id="{4F8C89E0-A80B-274B-B34C-74AB11788F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84" name="Rectangle 952">
                    <a:extLst>
                      <a:ext uri="{FF2B5EF4-FFF2-40B4-BE49-F238E27FC236}">
                        <a16:creationId xmlns:a16="http://schemas.microsoft.com/office/drawing/2014/main" id="{30A156CA-8A00-764A-8009-1728BB3757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85" name="Freeform 953">
                    <a:extLst>
                      <a:ext uri="{FF2B5EF4-FFF2-40B4-BE49-F238E27FC236}">
                        <a16:creationId xmlns:a16="http://schemas.microsoft.com/office/drawing/2014/main" id="{3D9F74DA-52B3-F84E-A304-BB0AC72DBA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86" name="Freeform 954">
                    <a:extLst>
                      <a:ext uri="{FF2B5EF4-FFF2-40B4-BE49-F238E27FC236}">
                        <a16:creationId xmlns:a16="http://schemas.microsoft.com/office/drawing/2014/main" id="{DACC5686-4AAE-5E4D-86E2-D29729FE67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87" name="Rectangle 955">
                    <a:extLst>
                      <a:ext uri="{FF2B5EF4-FFF2-40B4-BE49-F238E27FC236}">
                        <a16:creationId xmlns:a16="http://schemas.microsoft.com/office/drawing/2014/main" id="{6ABA95F7-1195-B046-8531-1594709526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88" name="Group 956">
                    <a:extLst>
                      <a:ext uri="{FF2B5EF4-FFF2-40B4-BE49-F238E27FC236}">
                        <a16:creationId xmlns:a16="http://schemas.microsoft.com/office/drawing/2014/main" id="{EFCB0AF3-5CB1-CE47-A2B2-A324FB60CF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313" name="AutoShape 957">
                      <a:extLst>
                        <a:ext uri="{FF2B5EF4-FFF2-40B4-BE49-F238E27FC236}">
                          <a16:creationId xmlns:a16="http://schemas.microsoft.com/office/drawing/2014/main" id="{69C9C0B6-E55A-1147-8ED0-6C5ED23187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14" name="AutoShape 958">
                      <a:extLst>
                        <a:ext uri="{FF2B5EF4-FFF2-40B4-BE49-F238E27FC236}">
                          <a16:creationId xmlns:a16="http://schemas.microsoft.com/office/drawing/2014/main" id="{B9C7CE90-766D-D34B-BC12-9F8A2EFADF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89" name="Rectangle 959">
                    <a:extLst>
                      <a:ext uri="{FF2B5EF4-FFF2-40B4-BE49-F238E27FC236}">
                        <a16:creationId xmlns:a16="http://schemas.microsoft.com/office/drawing/2014/main" id="{AD6F9820-F116-E449-8826-CDCC64ACAD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90" name="Group 960">
                    <a:extLst>
                      <a:ext uri="{FF2B5EF4-FFF2-40B4-BE49-F238E27FC236}">
                        <a16:creationId xmlns:a16="http://schemas.microsoft.com/office/drawing/2014/main" id="{9A4A5380-AFD4-534F-BD55-D4516EB4FF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311" name="AutoShape 961">
                      <a:extLst>
                        <a:ext uri="{FF2B5EF4-FFF2-40B4-BE49-F238E27FC236}">
                          <a16:creationId xmlns:a16="http://schemas.microsoft.com/office/drawing/2014/main" id="{413FB5AF-FF28-2D43-A246-2D572D1407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12" name="AutoShape 962">
                      <a:extLst>
                        <a:ext uri="{FF2B5EF4-FFF2-40B4-BE49-F238E27FC236}">
                          <a16:creationId xmlns:a16="http://schemas.microsoft.com/office/drawing/2014/main" id="{5D02AF92-9E92-9D43-8B73-8DA98C78A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91" name="Rectangle 963">
                    <a:extLst>
                      <a:ext uri="{FF2B5EF4-FFF2-40B4-BE49-F238E27FC236}">
                        <a16:creationId xmlns:a16="http://schemas.microsoft.com/office/drawing/2014/main" id="{CA29BD30-39BE-2640-9DD0-2BA2982181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92" name="Rectangle 964">
                    <a:extLst>
                      <a:ext uri="{FF2B5EF4-FFF2-40B4-BE49-F238E27FC236}">
                        <a16:creationId xmlns:a16="http://schemas.microsoft.com/office/drawing/2014/main" id="{ADE677C4-76C2-2F46-A31A-14A89CDF6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93" name="Group 965">
                    <a:extLst>
                      <a:ext uri="{FF2B5EF4-FFF2-40B4-BE49-F238E27FC236}">
                        <a16:creationId xmlns:a16="http://schemas.microsoft.com/office/drawing/2014/main" id="{B5FB862D-6A37-8442-87D7-9A4494C38F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309" name="AutoShape 966">
                      <a:extLst>
                        <a:ext uri="{FF2B5EF4-FFF2-40B4-BE49-F238E27FC236}">
                          <a16:creationId xmlns:a16="http://schemas.microsoft.com/office/drawing/2014/main" id="{E3E4AD67-2B88-5947-BC94-A1E8FAC64E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10" name="AutoShape 967">
                      <a:extLst>
                        <a:ext uri="{FF2B5EF4-FFF2-40B4-BE49-F238E27FC236}">
                          <a16:creationId xmlns:a16="http://schemas.microsoft.com/office/drawing/2014/main" id="{CCE8A02D-264B-5849-B019-CD12831917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94" name="Freeform 968">
                    <a:extLst>
                      <a:ext uri="{FF2B5EF4-FFF2-40B4-BE49-F238E27FC236}">
                        <a16:creationId xmlns:a16="http://schemas.microsoft.com/office/drawing/2014/main" id="{2CDE6799-D43D-FE44-BA3B-576A7A042E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295" name="Group 969">
                    <a:extLst>
                      <a:ext uri="{FF2B5EF4-FFF2-40B4-BE49-F238E27FC236}">
                        <a16:creationId xmlns:a16="http://schemas.microsoft.com/office/drawing/2014/main" id="{AD225CAB-2CD6-CE43-B805-2745BBEA1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307" name="AutoShape 970">
                      <a:extLst>
                        <a:ext uri="{FF2B5EF4-FFF2-40B4-BE49-F238E27FC236}">
                          <a16:creationId xmlns:a16="http://schemas.microsoft.com/office/drawing/2014/main" id="{D3B68CF7-3D65-2844-8F1C-A0A1F4D3CB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308" name="AutoShape 971">
                      <a:extLst>
                        <a:ext uri="{FF2B5EF4-FFF2-40B4-BE49-F238E27FC236}">
                          <a16:creationId xmlns:a16="http://schemas.microsoft.com/office/drawing/2014/main" id="{71270FBB-F117-5541-80F9-D59579D8E5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96" name="Rectangle 972">
                    <a:extLst>
                      <a:ext uri="{FF2B5EF4-FFF2-40B4-BE49-F238E27FC236}">
                        <a16:creationId xmlns:a16="http://schemas.microsoft.com/office/drawing/2014/main" id="{F84536D9-5E62-524F-8348-FF69B6286E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97" name="Freeform 973">
                    <a:extLst>
                      <a:ext uri="{FF2B5EF4-FFF2-40B4-BE49-F238E27FC236}">
                        <a16:creationId xmlns:a16="http://schemas.microsoft.com/office/drawing/2014/main" id="{4337C0C8-AE7B-034F-9062-77AD15C80A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98" name="Freeform 974">
                    <a:extLst>
                      <a:ext uri="{FF2B5EF4-FFF2-40B4-BE49-F238E27FC236}">
                        <a16:creationId xmlns:a16="http://schemas.microsoft.com/office/drawing/2014/main" id="{EE05D2CE-39EC-5242-9BAE-F9B03F56AB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99" name="Oval 975">
                    <a:extLst>
                      <a:ext uri="{FF2B5EF4-FFF2-40B4-BE49-F238E27FC236}">
                        <a16:creationId xmlns:a16="http://schemas.microsoft.com/office/drawing/2014/main" id="{E377548E-77E8-844A-A40D-31E0E57350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0" name="Freeform 976">
                    <a:extLst>
                      <a:ext uri="{FF2B5EF4-FFF2-40B4-BE49-F238E27FC236}">
                        <a16:creationId xmlns:a16="http://schemas.microsoft.com/office/drawing/2014/main" id="{71625FD5-75AD-7B4E-A150-6BDAF574D4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301" name="AutoShape 977">
                    <a:extLst>
                      <a:ext uri="{FF2B5EF4-FFF2-40B4-BE49-F238E27FC236}">
                        <a16:creationId xmlns:a16="http://schemas.microsoft.com/office/drawing/2014/main" id="{10B4DE7F-36E8-294B-9FE8-B3CF7FD7C7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2" name="AutoShape 978">
                    <a:extLst>
                      <a:ext uri="{FF2B5EF4-FFF2-40B4-BE49-F238E27FC236}">
                        <a16:creationId xmlns:a16="http://schemas.microsoft.com/office/drawing/2014/main" id="{DFFED938-1D43-CE4A-9C14-0FFD74D412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3" name="Oval 979">
                    <a:extLst>
                      <a:ext uri="{FF2B5EF4-FFF2-40B4-BE49-F238E27FC236}">
                        <a16:creationId xmlns:a16="http://schemas.microsoft.com/office/drawing/2014/main" id="{B3AACB26-D561-E943-88B5-B31586D61A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4" name="Oval 980">
                    <a:extLst>
                      <a:ext uri="{FF2B5EF4-FFF2-40B4-BE49-F238E27FC236}">
                        <a16:creationId xmlns:a16="http://schemas.microsoft.com/office/drawing/2014/main" id="{CD643D1D-8A9A-4843-A1AB-9ACE79E177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5" name="Oval 981">
                    <a:extLst>
                      <a:ext uri="{FF2B5EF4-FFF2-40B4-BE49-F238E27FC236}">
                        <a16:creationId xmlns:a16="http://schemas.microsoft.com/office/drawing/2014/main" id="{4C3E8424-6FC2-194A-8AEE-595A3DEC0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306" name="Rectangle 982">
                    <a:extLst>
                      <a:ext uri="{FF2B5EF4-FFF2-40B4-BE49-F238E27FC236}">
                        <a16:creationId xmlns:a16="http://schemas.microsoft.com/office/drawing/2014/main" id="{154139AE-AE74-B04A-90C3-E6017A9484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5" name="Group 1109">
                <a:extLst>
                  <a:ext uri="{FF2B5EF4-FFF2-40B4-BE49-F238E27FC236}">
                    <a16:creationId xmlns:a16="http://schemas.microsoft.com/office/drawing/2014/main" id="{79500CAF-5FA7-4647-96EF-1CF1E6497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4012" y="5612511"/>
                <a:ext cx="347767" cy="680207"/>
                <a:chOff x="7923189" y="2486664"/>
                <a:chExt cx="360377" cy="884585"/>
              </a:xfrm>
            </p:grpSpPr>
            <p:pic>
              <p:nvPicPr>
                <p:cNvPr id="214247" name="Picture 3">
                  <a:extLst>
                    <a:ext uri="{FF2B5EF4-FFF2-40B4-BE49-F238E27FC236}">
                      <a16:creationId xmlns:a16="http://schemas.microsoft.com/office/drawing/2014/main" id="{97CFF1D3-1264-8245-9548-CCE6B7661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98" y="2486664"/>
                  <a:ext cx="239568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248" name="Group 950">
                  <a:extLst>
                    <a:ext uri="{FF2B5EF4-FFF2-40B4-BE49-F238E27FC236}">
                      <a16:creationId xmlns:a16="http://schemas.microsoft.com/office/drawing/2014/main" id="{72842E99-C142-F741-BC93-319E78729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249" name="Freeform 951">
                    <a:extLst>
                      <a:ext uri="{FF2B5EF4-FFF2-40B4-BE49-F238E27FC236}">
                        <a16:creationId xmlns:a16="http://schemas.microsoft.com/office/drawing/2014/main" id="{B6BBC861-7F3D-1748-8F5D-8744BBAA5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50" name="Rectangle 952">
                    <a:extLst>
                      <a:ext uri="{FF2B5EF4-FFF2-40B4-BE49-F238E27FC236}">
                        <a16:creationId xmlns:a16="http://schemas.microsoft.com/office/drawing/2014/main" id="{FE2BB6FC-1678-1C4A-8B91-6ACB8F3A76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51" name="Freeform 953">
                    <a:extLst>
                      <a:ext uri="{FF2B5EF4-FFF2-40B4-BE49-F238E27FC236}">
                        <a16:creationId xmlns:a16="http://schemas.microsoft.com/office/drawing/2014/main" id="{D4877522-C30A-6A4E-BDF2-9EBC91A953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52" name="Freeform 954">
                    <a:extLst>
                      <a:ext uri="{FF2B5EF4-FFF2-40B4-BE49-F238E27FC236}">
                        <a16:creationId xmlns:a16="http://schemas.microsoft.com/office/drawing/2014/main" id="{2D8D9AC1-ED2B-4140-809E-75563A228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53" name="Rectangle 955">
                    <a:extLst>
                      <a:ext uri="{FF2B5EF4-FFF2-40B4-BE49-F238E27FC236}">
                        <a16:creationId xmlns:a16="http://schemas.microsoft.com/office/drawing/2014/main" id="{FB6CD6F9-5B37-E446-A6C5-4530910CF3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54" name="Group 956">
                    <a:extLst>
                      <a:ext uri="{FF2B5EF4-FFF2-40B4-BE49-F238E27FC236}">
                        <a16:creationId xmlns:a16="http://schemas.microsoft.com/office/drawing/2014/main" id="{73C799E3-BCAA-AD4C-AABE-9AF87F5838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279" name="AutoShape 957">
                      <a:extLst>
                        <a:ext uri="{FF2B5EF4-FFF2-40B4-BE49-F238E27FC236}">
                          <a16:creationId xmlns:a16="http://schemas.microsoft.com/office/drawing/2014/main" id="{F10E0493-3CBE-C944-B5E2-5D308BC183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80" name="AutoShape 958">
                      <a:extLst>
                        <a:ext uri="{FF2B5EF4-FFF2-40B4-BE49-F238E27FC236}">
                          <a16:creationId xmlns:a16="http://schemas.microsoft.com/office/drawing/2014/main" id="{FE1810D1-C12A-134B-B953-93C2046460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55" name="Rectangle 959">
                    <a:extLst>
                      <a:ext uri="{FF2B5EF4-FFF2-40B4-BE49-F238E27FC236}">
                        <a16:creationId xmlns:a16="http://schemas.microsoft.com/office/drawing/2014/main" id="{C40FF08A-AD54-104E-B3B3-BAEC79FEA7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56" name="Group 960">
                    <a:extLst>
                      <a:ext uri="{FF2B5EF4-FFF2-40B4-BE49-F238E27FC236}">
                        <a16:creationId xmlns:a16="http://schemas.microsoft.com/office/drawing/2014/main" id="{2BDCA173-503C-D54F-A46B-61365379BA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277" name="AutoShape 961">
                      <a:extLst>
                        <a:ext uri="{FF2B5EF4-FFF2-40B4-BE49-F238E27FC236}">
                          <a16:creationId xmlns:a16="http://schemas.microsoft.com/office/drawing/2014/main" id="{B0D24083-1748-6544-BE6B-7954F96C1E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78" name="AutoShape 962">
                      <a:extLst>
                        <a:ext uri="{FF2B5EF4-FFF2-40B4-BE49-F238E27FC236}">
                          <a16:creationId xmlns:a16="http://schemas.microsoft.com/office/drawing/2014/main" id="{B0025021-1822-D04A-AFCE-1E7C4EB263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57" name="Rectangle 963">
                    <a:extLst>
                      <a:ext uri="{FF2B5EF4-FFF2-40B4-BE49-F238E27FC236}">
                        <a16:creationId xmlns:a16="http://schemas.microsoft.com/office/drawing/2014/main" id="{3B6FC2C1-B3FF-5A4E-B03E-F700F824B5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58" name="Rectangle 964">
                    <a:extLst>
                      <a:ext uri="{FF2B5EF4-FFF2-40B4-BE49-F238E27FC236}">
                        <a16:creationId xmlns:a16="http://schemas.microsoft.com/office/drawing/2014/main" id="{10E96F8E-43D3-E845-A3CD-5D4A119FDF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59" name="Group 965">
                    <a:extLst>
                      <a:ext uri="{FF2B5EF4-FFF2-40B4-BE49-F238E27FC236}">
                        <a16:creationId xmlns:a16="http://schemas.microsoft.com/office/drawing/2014/main" id="{22B128C3-B26E-2244-8A6A-36A0148B55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275" name="AutoShape 966">
                      <a:extLst>
                        <a:ext uri="{FF2B5EF4-FFF2-40B4-BE49-F238E27FC236}">
                          <a16:creationId xmlns:a16="http://schemas.microsoft.com/office/drawing/2014/main" id="{0A28496D-9572-1F4A-87C7-282B91B0648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76" name="AutoShape 967">
                      <a:extLst>
                        <a:ext uri="{FF2B5EF4-FFF2-40B4-BE49-F238E27FC236}">
                          <a16:creationId xmlns:a16="http://schemas.microsoft.com/office/drawing/2014/main" id="{51F6E259-52E5-2E4B-9144-E9922B9DA3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60" name="Freeform 968">
                    <a:extLst>
                      <a:ext uri="{FF2B5EF4-FFF2-40B4-BE49-F238E27FC236}">
                        <a16:creationId xmlns:a16="http://schemas.microsoft.com/office/drawing/2014/main" id="{A12E5778-902E-D940-981E-F04DF8F1E4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261" name="Group 969">
                    <a:extLst>
                      <a:ext uri="{FF2B5EF4-FFF2-40B4-BE49-F238E27FC236}">
                        <a16:creationId xmlns:a16="http://schemas.microsoft.com/office/drawing/2014/main" id="{7259CC91-0F9B-8E40-805D-8E8BD01AC6A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273" name="AutoShape 970">
                      <a:extLst>
                        <a:ext uri="{FF2B5EF4-FFF2-40B4-BE49-F238E27FC236}">
                          <a16:creationId xmlns:a16="http://schemas.microsoft.com/office/drawing/2014/main" id="{2650EFD0-82ED-0B4F-8595-9CE7EC88BB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74" name="AutoShape 971">
                      <a:extLst>
                        <a:ext uri="{FF2B5EF4-FFF2-40B4-BE49-F238E27FC236}">
                          <a16:creationId xmlns:a16="http://schemas.microsoft.com/office/drawing/2014/main" id="{94CD0936-D758-4946-8371-1632476543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62" name="Rectangle 972">
                    <a:extLst>
                      <a:ext uri="{FF2B5EF4-FFF2-40B4-BE49-F238E27FC236}">
                        <a16:creationId xmlns:a16="http://schemas.microsoft.com/office/drawing/2014/main" id="{D8CD3297-903E-7741-A6C1-D675C50F11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3" name="Freeform 973">
                    <a:extLst>
                      <a:ext uri="{FF2B5EF4-FFF2-40B4-BE49-F238E27FC236}">
                        <a16:creationId xmlns:a16="http://schemas.microsoft.com/office/drawing/2014/main" id="{DE88E5C8-6504-3D43-A3AF-BCAEB9EF6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64" name="Freeform 974">
                    <a:extLst>
                      <a:ext uri="{FF2B5EF4-FFF2-40B4-BE49-F238E27FC236}">
                        <a16:creationId xmlns:a16="http://schemas.microsoft.com/office/drawing/2014/main" id="{13651564-7FC1-114F-A269-35AF401187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65" name="Oval 975">
                    <a:extLst>
                      <a:ext uri="{FF2B5EF4-FFF2-40B4-BE49-F238E27FC236}">
                        <a16:creationId xmlns:a16="http://schemas.microsoft.com/office/drawing/2014/main" id="{7DA4DF9E-ECB3-7E46-833F-E5EBA92F63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6" name="Freeform 976">
                    <a:extLst>
                      <a:ext uri="{FF2B5EF4-FFF2-40B4-BE49-F238E27FC236}">
                        <a16:creationId xmlns:a16="http://schemas.microsoft.com/office/drawing/2014/main" id="{21EAEFF3-18DC-8240-82B0-822E1C61F2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67" name="AutoShape 977">
                    <a:extLst>
                      <a:ext uri="{FF2B5EF4-FFF2-40B4-BE49-F238E27FC236}">
                        <a16:creationId xmlns:a16="http://schemas.microsoft.com/office/drawing/2014/main" id="{83B2DF90-F16A-F041-96D7-F74087DDBD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8" name="AutoShape 978">
                    <a:extLst>
                      <a:ext uri="{FF2B5EF4-FFF2-40B4-BE49-F238E27FC236}">
                        <a16:creationId xmlns:a16="http://schemas.microsoft.com/office/drawing/2014/main" id="{93DB74E5-66C8-F84B-9C34-549CF6B809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69" name="Oval 979">
                    <a:extLst>
                      <a:ext uri="{FF2B5EF4-FFF2-40B4-BE49-F238E27FC236}">
                        <a16:creationId xmlns:a16="http://schemas.microsoft.com/office/drawing/2014/main" id="{306BC6AF-90F0-DE49-84C3-478A9F811A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70" name="Oval 980">
                    <a:extLst>
                      <a:ext uri="{FF2B5EF4-FFF2-40B4-BE49-F238E27FC236}">
                        <a16:creationId xmlns:a16="http://schemas.microsoft.com/office/drawing/2014/main" id="{DBA7E1CD-72BA-A74B-A79F-5F0C3C1D51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71" name="Oval 981">
                    <a:extLst>
                      <a:ext uri="{FF2B5EF4-FFF2-40B4-BE49-F238E27FC236}">
                        <a16:creationId xmlns:a16="http://schemas.microsoft.com/office/drawing/2014/main" id="{A858F6A7-0B30-634A-AB04-2846C73E02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72" name="Rectangle 982">
                    <a:extLst>
                      <a:ext uri="{FF2B5EF4-FFF2-40B4-BE49-F238E27FC236}">
                        <a16:creationId xmlns:a16="http://schemas.microsoft.com/office/drawing/2014/main" id="{A884C742-05FC-D449-B87E-20D6EB1BF6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6" name="Group 1110">
                <a:extLst>
                  <a:ext uri="{FF2B5EF4-FFF2-40B4-BE49-F238E27FC236}">
                    <a16:creationId xmlns:a16="http://schemas.microsoft.com/office/drawing/2014/main" id="{7748FFC1-6505-D84E-8A46-6E17651657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8038" y="3829780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213" name="Picture 3">
                  <a:extLst>
                    <a:ext uri="{FF2B5EF4-FFF2-40B4-BE49-F238E27FC236}">
                      <a16:creationId xmlns:a16="http://schemas.microsoft.com/office/drawing/2014/main" id="{ABC25986-660B-5847-9BBD-97EA30CB5C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214" name="Group 950">
                  <a:extLst>
                    <a:ext uri="{FF2B5EF4-FFF2-40B4-BE49-F238E27FC236}">
                      <a16:creationId xmlns:a16="http://schemas.microsoft.com/office/drawing/2014/main" id="{09ADFF19-D42B-274E-B947-2C947C83CD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215" name="Freeform 951">
                    <a:extLst>
                      <a:ext uri="{FF2B5EF4-FFF2-40B4-BE49-F238E27FC236}">
                        <a16:creationId xmlns:a16="http://schemas.microsoft.com/office/drawing/2014/main" id="{F6F1BBF9-CEB3-B044-A2A9-F8FA8C3CCE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16" name="Rectangle 952">
                    <a:extLst>
                      <a:ext uri="{FF2B5EF4-FFF2-40B4-BE49-F238E27FC236}">
                        <a16:creationId xmlns:a16="http://schemas.microsoft.com/office/drawing/2014/main" id="{09112957-C741-3442-BBDD-D1D4AFE556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17" name="Freeform 953">
                    <a:extLst>
                      <a:ext uri="{FF2B5EF4-FFF2-40B4-BE49-F238E27FC236}">
                        <a16:creationId xmlns:a16="http://schemas.microsoft.com/office/drawing/2014/main" id="{948A7F61-6A49-B84E-8FE3-C2913BC08D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18" name="Freeform 954">
                    <a:extLst>
                      <a:ext uri="{FF2B5EF4-FFF2-40B4-BE49-F238E27FC236}">
                        <a16:creationId xmlns:a16="http://schemas.microsoft.com/office/drawing/2014/main" id="{11F797E0-1F9F-0248-B693-00BED7B54B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19" name="Rectangle 955">
                    <a:extLst>
                      <a:ext uri="{FF2B5EF4-FFF2-40B4-BE49-F238E27FC236}">
                        <a16:creationId xmlns:a16="http://schemas.microsoft.com/office/drawing/2014/main" id="{BF7037DF-06D3-C448-981B-3FA7E3F2F4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20" name="Group 956">
                    <a:extLst>
                      <a:ext uri="{FF2B5EF4-FFF2-40B4-BE49-F238E27FC236}">
                        <a16:creationId xmlns:a16="http://schemas.microsoft.com/office/drawing/2014/main" id="{320F532F-1FD5-324C-965F-509FBF3D80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245" name="AutoShape 957">
                      <a:extLst>
                        <a:ext uri="{FF2B5EF4-FFF2-40B4-BE49-F238E27FC236}">
                          <a16:creationId xmlns:a16="http://schemas.microsoft.com/office/drawing/2014/main" id="{5B4E4266-75AA-C346-9D72-3EC64F7BCC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6" name="AutoShape 958">
                      <a:extLst>
                        <a:ext uri="{FF2B5EF4-FFF2-40B4-BE49-F238E27FC236}">
                          <a16:creationId xmlns:a16="http://schemas.microsoft.com/office/drawing/2014/main" id="{5C2A8678-470A-D14D-8326-54A99A2793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1" name="Rectangle 959">
                    <a:extLst>
                      <a:ext uri="{FF2B5EF4-FFF2-40B4-BE49-F238E27FC236}">
                        <a16:creationId xmlns:a16="http://schemas.microsoft.com/office/drawing/2014/main" id="{C7E6DF36-E2BA-EB40-ABAB-B9988840CF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22" name="Group 960">
                    <a:extLst>
                      <a:ext uri="{FF2B5EF4-FFF2-40B4-BE49-F238E27FC236}">
                        <a16:creationId xmlns:a16="http://schemas.microsoft.com/office/drawing/2014/main" id="{27E13843-ADCA-B941-8223-B780FF090B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243" name="AutoShape 961">
                      <a:extLst>
                        <a:ext uri="{FF2B5EF4-FFF2-40B4-BE49-F238E27FC236}">
                          <a16:creationId xmlns:a16="http://schemas.microsoft.com/office/drawing/2014/main" id="{3A88802A-218E-6A43-8006-F9DFD9473E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4" name="AutoShape 962">
                      <a:extLst>
                        <a:ext uri="{FF2B5EF4-FFF2-40B4-BE49-F238E27FC236}">
                          <a16:creationId xmlns:a16="http://schemas.microsoft.com/office/drawing/2014/main" id="{E3BC9762-8582-B543-A290-B7E012B3DE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3" name="Rectangle 963">
                    <a:extLst>
                      <a:ext uri="{FF2B5EF4-FFF2-40B4-BE49-F238E27FC236}">
                        <a16:creationId xmlns:a16="http://schemas.microsoft.com/office/drawing/2014/main" id="{18D446BB-3758-B64F-AFB6-C6D63C87DC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24" name="Rectangle 964">
                    <a:extLst>
                      <a:ext uri="{FF2B5EF4-FFF2-40B4-BE49-F238E27FC236}">
                        <a16:creationId xmlns:a16="http://schemas.microsoft.com/office/drawing/2014/main" id="{0D90F07F-4335-1541-9F09-82C67F4CCB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225" name="Group 965">
                    <a:extLst>
                      <a:ext uri="{FF2B5EF4-FFF2-40B4-BE49-F238E27FC236}">
                        <a16:creationId xmlns:a16="http://schemas.microsoft.com/office/drawing/2014/main" id="{2407C1B8-E962-4A46-8C66-95D2FDC295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241" name="AutoShape 966">
                      <a:extLst>
                        <a:ext uri="{FF2B5EF4-FFF2-40B4-BE49-F238E27FC236}">
                          <a16:creationId xmlns:a16="http://schemas.microsoft.com/office/drawing/2014/main" id="{101187E0-8B6E-0D4C-A9B1-796C031E99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2" name="AutoShape 967">
                      <a:extLst>
                        <a:ext uri="{FF2B5EF4-FFF2-40B4-BE49-F238E27FC236}">
                          <a16:creationId xmlns:a16="http://schemas.microsoft.com/office/drawing/2014/main" id="{69EEDBBF-3734-0D45-818E-E7C9C46F56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6" name="Freeform 968">
                    <a:extLst>
                      <a:ext uri="{FF2B5EF4-FFF2-40B4-BE49-F238E27FC236}">
                        <a16:creationId xmlns:a16="http://schemas.microsoft.com/office/drawing/2014/main" id="{A5530117-CC03-0D49-8D2C-6E0DFC1660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227" name="Group 969">
                    <a:extLst>
                      <a:ext uri="{FF2B5EF4-FFF2-40B4-BE49-F238E27FC236}">
                        <a16:creationId xmlns:a16="http://schemas.microsoft.com/office/drawing/2014/main" id="{532C73EC-136D-4241-8A77-C694C3FECEA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239" name="AutoShape 970">
                      <a:extLst>
                        <a:ext uri="{FF2B5EF4-FFF2-40B4-BE49-F238E27FC236}">
                          <a16:creationId xmlns:a16="http://schemas.microsoft.com/office/drawing/2014/main" id="{CBB41D50-1420-0049-AC87-B48CAE8A76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40" name="AutoShape 971">
                      <a:extLst>
                        <a:ext uri="{FF2B5EF4-FFF2-40B4-BE49-F238E27FC236}">
                          <a16:creationId xmlns:a16="http://schemas.microsoft.com/office/drawing/2014/main" id="{5B8A5878-2927-0E43-AE85-BB07D0B0AE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228" name="Rectangle 972">
                    <a:extLst>
                      <a:ext uri="{FF2B5EF4-FFF2-40B4-BE49-F238E27FC236}">
                        <a16:creationId xmlns:a16="http://schemas.microsoft.com/office/drawing/2014/main" id="{8181E321-7960-AD44-B079-E65314895E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29" name="Freeform 973">
                    <a:extLst>
                      <a:ext uri="{FF2B5EF4-FFF2-40B4-BE49-F238E27FC236}">
                        <a16:creationId xmlns:a16="http://schemas.microsoft.com/office/drawing/2014/main" id="{FC8A041C-7EAD-D241-ACC2-EDD4AF353A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30" name="Freeform 974">
                    <a:extLst>
                      <a:ext uri="{FF2B5EF4-FFF2-40B4-BE49-F238E27FC236}">
                        <a16:creationId xmlns:a16="http://schemas.microsoft.com/office/drawing/2014/main" id="{2ACB0CEA-4401-574E-BA0A-F79EED9E9D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31" name="Oval 975">
                    <a:extLst>
                      <a:ext uri="{FF2B5EF4-FFF2-40B4-BE49-F238E27FC236}">
                        <a16:creationId xmlns:a16="http://schemas.microsoft.com/office/drawing/2014/main" id="{E2BD881E-E4C4-7246-9F00-ED506F4A41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2" name="Freeform 976">
                    <a:extLst>
                      <a:ext uri="{FF2B5EF4-FFF2-40B4-BE49-F238E27FC236}">
                        <a16:creationId xmlns:a16="http://schemas.microsoft.com/office/drawing/2014/main" id="{BF653734-CBF6-C84D-84D3-9D1F48894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233" name="AutoShape 977">
                    <a:extLst>
                      <a:ext uri="{FF2B5EF4-FFF2-40B4-BE49-F238E27FC236}">
                        <a16:creationId xmlns:a16="http://schemas.microsoft.com/office/drawing/2014/main" id="{83BF0E8E-08CF-AE46-8057-3595A68B41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4" name="AutoShape 978">
                    <a:extLst>
                      <a:ext uri="{FF2B5EF4-FFF2-40B4-BE49-F238E27FC236}">
                        <a16:creationId xmlns:a16="http://schemas.microsoft.com/office/drawing/2014/main" id="{2F6CACC1-3107-5E44-9CE0-423267340A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5" name="Oval 979">
                    <a:extLst>
                      <a:ext uri="{FF2B5EF4-FFF2-40B4-BE49-F238E27FC236}">
                        <a16:creationId xmlns:a16="http://schemas.microsoft.com/office/drawing/2014/main" id="{DFFDE8C5-5C88-8249-98E5-7A9EA610E3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6" name="Oval 980">
                    <a:extLst>
                      <a:ext uri="{FF2B5EF4-FFF2-40B4-BE49-F238E27FC236}">
                        <a16:creationId xmlns:a16="http://schemas.microsoft.com/office/drawing/2014/main" id="{AB2A1091-EBDE-2745-871F-8ED6CA4CB0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7" name="Oval 981">
                    <a:extLst>
                      <a:ext uri="{FF2B5EF4-FFF2-40B4-BE49-F238E27FC236}">
                        <a16:creationId xmlns:a16="http://schemas.microsoft.com/office/drawing/2014/main" id="{D14EED52-EE51-384D-967B-FFDDF7702B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38" name="Rectangle 982">
                    <a:extLst>
                      <a:ext uri="{FF2B5EF4-FFF2-40B4-BE49-F238E27FC236}">
                        <a16:creationId xmlns:a16="http://schemas.microsoft.com/office/drawing/2014/main" id="{1A064D30-C18C-FD48-90BD-D0AC9F8C68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7" name="Group 1111">
                <a:extLst>
                  <a:ext uri="{FF2B5EF4-FFF2-40B4-BE49-F238E27FC236}">
                    <a16:creationId xmlns:a16="http://schemas.microsoft.com/office/drawing/2014/main" id="{63688B10-3CA2-0C4C-AC5F-5ED1010902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838" y="5630065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179" name="Picture 3">
                  <a:extLst>
                    <a:ext uri="{FF2B5EF4-FFF2-40B4-BE49-F238E27FC236}">
                      <a16:creationId xmlns:a16="http://schemas.microsoft.com/office/drawing/2014/main" id="{132988F5-D98C-964E-A693-F53D6AC3AF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180" name="Group 950">
                  <a:extLst>
                    <a:ext uri="{FF2B5EF4-FFF2-40B4-BE49-F238E27FC236}">
                      <a16:creationId xmlns:a16="http://schemas.microsoft.com/office/drawing/2014/main" id="{586CC089-82D3-9A44-A61E-3BF74CC99D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181" name="Freeform 951">
                    <a:extLst>
                      <a:ext uri="{FF2B5EF4-FFF2-40B4-BE49-F238E27FC236}">
                        <a16:creationId xmlns:a16="http://schemas.microsoft.com/office/drawing/2014/main" id="{735BC969-3DA1-8343-9917-D0C4A886E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82" name="Rectangle 952">
                    <a:extLst>
                      <a:ext uri="{FF2B5EF4-FFF2-40B4-BE49-F238E27FC236}">
                        <a16:creationId xmlns:a16="http://schemas.microsoft.com/office/drawing/2014/main" id="{7DF346B4-1DC1-9E48-8B4C-8A9C5671F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83" name="Freeform 953">
                    <a:extLst>
                      <a:ext uri="{FF2B5EF4-FFF2-40B4-BE49-F238E27FC236}">
                        <a16:creationId xmlns:a16="http://schemas.microsoft.com/office/drawing/2014/main" id="{42E93B7C-838D-DE47-A309-84BDEEDEB6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84" name="Freeform 954">
                    <a:extLst>
                      <a:ext uri="{FF2B5EF4-FFF2-40B4-BE49-F238E27FC236}">
                        <a16:creationId xmlns:a16="http://schemas.microsoft.com/office/drawing/2014/main" id="{C91B187A-F69A-934B-96EC-9CB2356695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85" name="Rectangle 955">
                    <a:extLst>
                      <a:ext uri="{FF2B5EF4-FFF2-40B4-BE49-F238E27FC236}">
                        <a16:creationId xmlns:a16="http://schemas.microsoft.com/office/drawing/2014/main" id="{7D54F33E-54A3-3747-A2F2-0DF233A6F5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186" name="Group 956">
                    <a:extLst>
                      <a:ext uri="{FF2B5EF4-FFF2-40B4-BE49-F238E27FC236}">
                        <a16:creationId xmlns:a16="http://schemas.microsoft.com/office/drawing/2014/main" id="{E25BCAF3-8B48-F44F-B38A-00BFDDE0E5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211" name="AutoShape 957">
                      <a:extLst>
                        <a:ext uri="{FF2B5EF4-FFF2-40B4-BE49-F238E27FC236}">
                          <a16:creationId xmlns:a16="http://schemas.microsoft.com/office/drawing/2014/main" id="{EAA3E11F-E9E6-7F47-B84A-569C5EFFB4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12" name="AutoShape 958">
                      <a:extLst>
                        <a:ext uri="{FF2B5EF4-FFF2-40B4-BE49-F238E27FC236}">
                          <a16:creationId xmlns:a16="http://schemas.microsoft.com/office/drawing/2014/main" id="{3424F322-3055-9748-A32E-3A4C8AD6B6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87" name="Rectangle 959">
                    <a:extLst>
                      <a:ext uri="{FF2B5EF4-FFF2-40B4-BE49-F238E27FC236}">
                        <a16:creationId xmlns:a16="http://schemas.microsoft.com/office/drawing/2014/main" id="{3BE15F0A-93E1-104C-8671-F23F447BD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188" name="Group 960">
                    <a:extLst>
                      <a:ext uri="{FF2B5EF4-FFF2-40B4-BE49-F238E27FC236}">
                        <a16:creationId xmlns:a16="http://schemas.microsoft.com/office/drawing/2014/main" id="{A783FCB0-DD9C-E043-A9BE-DE3BA81EE4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209" name="AutoShape 961">
                      <a:extLst>
                        <a:ext uri="{FF2B5EF4-FFF2-40B4-BE49-F238E27FC236}">
                          <a16:creationId xmlns:a16="http://schemas.microsoft.com/office/drawing/2014/main" id="{9BFDA089-AD73-5C4E-8637-F85428CB4B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10" name="AutoShape 962">
                      <a:extLst>
                        <a:ext uri="{FF2B5EF4-FFF2-40B4-BE49-F238E27FC236}">
                          <a16:creationId xmlns:a16="http://schemas.microsoft.com/office/drawing/2014/main" id="{022F2AF4-C3ED-A34D-BF89-32D8E4B29C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89" name="Rectangle 963">
                    <a:extLst>
                      <a:ext uri="{FF2B5EF4-FFF2-40B4-BE49-F238E27FC236}">
                        <a16:creationId xmlns:a16="http://schemas.microsoft.com/office/drawing/2014/main" id="{53EB4C46-F9E2-2949-8E19-5915942260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90" name="Rectangle 964">
                    <a:extLst>
                      <a:ext uri="{FF2B5EF4-FFF2-40B4-BE49-F238E27FC236}">
                        <a16:creationId xmlns:a16="http://schemas.microsoft.com/office/drawing/2014/main" id="{40B67C1C-F7A7-C34D-A50E-7B7A644787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191" name="Group 965">
                    <a:extLst>
                      <a:ext uri="{FF2B5EF4-FFF2-40B4-BE49-F238E27FC236}">
                        <a16:creationId xmlns:a16="http://schemas.microsoft.com/office/drawing/2014/main" id="{D11D60DC-5FDB-EB4A-B6B0-53EB69C690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207" name="AutoShape 966">
                      <a:extLst>
                        <a:ext uri="{FF2B5EF4-FFF2-40B4-BE49-F238E27FC236}">
                          <a16:creationId xmlns:a16="http://schemas.microsoft.com/office/drawing/2014/main" id="{39F66139-0570-A64A-B903-3E36DEEDD8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08" name="AutoShape 967">
                      <a:extLst>
                        <a:ext uri="{FF2B5EF4-FFF2-40B4-BE49-F238E27FC236}">
                          <a16:creationId xmlns:a16="http://schemas.microsoft.com/office/drawing/2014/main" id="{12F74A89-FB2F-644A-8EB0-4EFD2315F3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92" name="Freeform 968">
                    <a:extLst>
                      <a:ext uri="{FF2B5EF4-FFF2-40B4-BE49-F238E27FC236}">
                        <a16:creationId xmlns:a16="http://schemas.microsoft.com/office/drawing/2014/main" id="{0FBA322F-0E08-4543-92E2-49872882FE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193" name="Group 969">
                    <a:extLst>
                      <a:ext uri="{FF2B5EF4-FFF2-40B4-BE49-F238E27FC236}">
                        <a16:creationId xmlns:a16="http://schemas.microsoft.com/office/drawing/2014/main" id="{22727495-0D9C-9D4B-B500-20A9C656C1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205" name="AutoShape 970">
                      <a:extLst>
                        <a:ext uri="{FF2B5EF4-FFF2-40B4-BE49-F238E27FC236}">
                          <a16:creationId xmlns:a16="http://schemas.microsoft.com/office/drawing/2014/main" id="{F6C374DA-8DDA-D241-8C36-76384B99E5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206" name="AutoShape 971">
                      <a:extLst>
                        <a:ext uri="{FF2B5EF4-FFF2-40B4-BE49-F238E27FC236}">
                          <a16:creationId xmlns:a16="http://schemas.microsoft.com/office/drawing/2014/main" id="{6606F760-8794-F14F-B69C-88C19D6630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94" name="Rectangle 972">
                    <a:extLst>
                      <a:ext uri="{FF2B5EF4-FFF2-40B4-BE49-F238E27FC236}">
                        <a16:creationId xmlns:a16="http://schemas.microsoft.com/office/drawing/2014/main" id="{8B5209F5-0805-1E4B-BB7D-AF2A65A1B1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95" name="Freeform 973">
                    <a:extLst>
                      <a:ext uri="{FF2B5EF4-FFF2-40B4-BE49-F238E27FC236}">
                        <a16:creationId xmlns:a16="http://schemas.microsoft.com/office/drawing/2014/main" id="{6FE19D70-F2B7-E046-8A9D-89EB8A576F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96" name="Freeform 974">
                    <a:extLst>
                      <a:ext uri="{FF2B5EF4-FFF2-40B4-BE49-F238E27FC236}">
                        <a16:creationId xmlns:a16="http://schemas.microsoft.com/office/drawing/2014/main" id="{9F039815-24B8-0F47-B17E-E8DA8E1413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97" name="Oval 975">
                    <a:extLst>
                      <a:ext uri="{FF2B5EF4-FFF2-40B4-BE49-F238E27FC236}">
                        <a16:creationId xmlns:a16="http://schemas.microsoft.com/office/drawing/2014/main" id="{DBE12ABE-7884-C14B-B6EF-9986B9699F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198" name="Freeform 976">
                    <a:extLst>
                      <a:ext uri="{FF2B5EF4-FFF2-40B4-BE49-F238E27FC236}">
                        <a16:creationId xmlns:a16="http://schemas.microsoft.com/office/drawing/2014/main" id="{693D7F73-DD2C-E74A-B9EF-4B3BE246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99" name="AutoShape 977">
                    <a:extLst>
                      <a:ext uri="{FF2B5EF4-FFF2-40B4-BE49-F238E27FC236}">
                        <a16:creationId xmlns:a16="http://schemas.microsoft.com/office/drawing/2014/main" id="{A59830E7-CF51-584A-B0B9-FDD9E66B5C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0" name="AutoShape 978">
                    <a:extLst>
                      <a:ext uri="{FF2B5EF4-FFF2-40B4-BE49-F238E27FC236}">
                        <a16:creationId xmlns:a16="http://schemas.microsoft.com/office/drawing/2014/main" id="{CF4E38DF-02D7-4941-9B02-C6CDB64009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1" name="Oval 979">
                    <a:extLst>
                      <a:ext uri="{FF2B5EF4-FFF2-40B4-BE49-F238E27FC236}">
                        <a16:creationId xmlns:a16="http://schemas.microsoft.com/office/drawing/2014/main" id="{59495E51-586A-C34D-89B7-AEA0D72D46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2" name="Oval 980">
                    <a:extLst>
                      <a:ext uri="{FF2B5EF4-FFF2-40B4-BE49-F238E27FC236}">
                        <a16:creationId xmlns:a16="http://schemas.microsoft.com/office/drawing/2014/main" id="{20C8E197-143F-5345-AEF8-54327DCA1F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3" name="Oval 981">
                    <a:extLst>
                      <a:ext uri="{FF2B5EF4-FFF2-40B4-BE49-F238E27FC236}">
                        <a16:creationId xmlns:a16="http://schemas.microsoft.com/office/drawing/2014/main" id="{5E9B1C72-A47D-B74A-9E0A-78BB6D7F36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204" name="Rectangle 982">
                    <a:extLst>
                      <a:ext uri="{FF2B5EF4-FFF2-40B4-BE49-F238E27FC236}">
                        <a16:creationId xmlns:a16="http://schemas.microsoft.com/office/drawing/2014/main" id="{7B16A707-B72C-7E4C-81A5-597858293B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8" name="Group 1115">
                <a:extLst>
                  <a:ext uri="{FF2B5EF4-FFF2-40B4-BE49-F238E27FC236}">
                    <a16:creationId xmlns:a16="http://schemas.microsoft.com/office/drawing/2014/main" id="{501AC210-7162-A14B-B03B-E46C8F9FA7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7615" y="4368892"/>
                <a:ext cx="990551" cy="731635"/>
                <a:chOff x="7707615" y="4368892"/>
                <a:chExt cx="990551" cy="731635"/>
              </a:xfrm>
            </p:grpSpPr>
            <p:pic>
              <p:nvPicPr>
                <p:cNvPr id="214079" name="Picture 1159">
                  <a:extLst>
                    <a:ext uri="{FF2B5EF4-FFF2-40B4-BE49-F238E27FC236}">
                      <a16:creationId xmlns:a16="http://schemas.microsoft.com/office/drawing/2014/main" id="{3EEA3963-4E11-E242-A3D8-6FF58800B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1833" y="4640202"/>
                  <a:ext cx="822008" cy="460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14080" name="Group 249">
                  <a:extLst>
                    <a:ext uri="{FF2B5EF4-FFF2-40B4-BE49-F238E27FC236}">
                      <a16:creationId xmlns:a16="http://schemas.microsoft.com/office/drawing/2014/main" id="{559CEC6E-1FFA-E24A-8417-DBCCEC6705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07615" y="4368892"/>
                  <a:ext cx="225953" cy="395900"/>
                  <a:chOff x="4140" y="429"/>
                  <a:chExt cx="1425" cy="2396"/>
                </a:xfrm>
              </p:grpSpPr>
              <p:sp>
                <p:nvSpPr>
                  <p:cNvPr id="214147" name="Freeform 250">
                    <a:extLst>
                      <a:ext uri="{FF2B5EF4-FFF2-40B4-BE49-F238E27FC236}">
                        <a16:creationId xmlns:a16="http://schemas.microsoft.com/office/drawing/2014/main" id="{32FA948E-BFDC-B344-900D-B39BB398D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9 w 354"/>
                      <a:gd name="T1" fmla="*/ 0 h 2742"/>
                      <a:gd name="T2" fmla="*/ 47 w 354"/>
                      <a:gd name="T3" fmla="*/ 66 h 2742"/>
                      <a:gd name="T4" fmla="*/ 46 w 354"/>
                      <a:gd name="T5" fmla="*/ 510 h 2742"/>
                      <a:gd name="T6" fmla="*/ 0 w 354"/>
                      <a:gd name="T7" fmla="*/ 534 h 2742"/>
                      <a:gd name="T8" fmla="*/ 9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Rectangle 251">
                    <a:extLst>
                      <a:ext uri="{FF2B5EF4-FFF2-40B4-BE49-F238E27FC236}">
                        <a16:creationId xmlns:a16="http://schemas.microsoft.com/office/drawing/2014/main" id="{4FCCA3B9-9C41-D24C-ABFE-36C6E3EF2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4" y="433"/>
                    <a:ext cx="1051" cy="227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49" name="Freeform 252">
                    <a:extLst>
                      <a:ext uri="{FF2B5EF4-FFF2-40B4-BE49-F238E27FC236}">
                        <a16:creationId xmlns:a16="http://schemas.microsoft.com/office/drawing/2014/main" id="{0E66DCD0-CA20-9449-8805-8E4E75E914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29 w 211"/>
                      <a:gd name="T3" fmla="*/ 43 h 2537"/>
                      <a:gd name="T4" fmla="*/ 2 w 211"/>
                      <a:gd name="T5" fmla="*/ 48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50" name="Freeform 253">
                    <a:extLst>
                      <a:ext uri="{FF2B5EF4-FFF2-40B4-BE49-F238E27FC236}">
                        <a16:creationId xmlns:a16="http://schemas.microsoft.com/office/drawing/2014/main" id="{552E8F95-7D3D-484E-A134-00B9CE9C93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5 h 226"/>
                      <a:gd name="T4" fmla="*/ 45 w 328"/>
                      <a:gd name="T5" fmla="*/ 45 h 226"/>
                      <a:gd name="T6" fmla="*/ 0 w 328"/>
                      <a:gd name="T7" fmla="*/ 19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2" name="Rectangle 254">
                    <a:extLst>
                      <a:ext uri="{FF2B5EF4-FFF2-40B4-BE49-F238E27FC236}">
                        <a16:creationId xmlns:a16="http://schemas.microsoft.com/office/drawing/2014/main" id="{6C418519-1151-E347-A6E2-34F809097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4" y="692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52" name="Group 255">
                    <a:extLst>
                      <a:ext uri="{FF2B5EF4-FFF2-40B4-BE49-F238E27FC236}">
                        <a16:creationId xmlns:a16="http://schemas.microsoft.com/office/drawing/2014/main" id="{B8D238DD-2FFA-2543-83C3-50D63420FD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1258" name="AutoShape 256">
                      <a:extLst>
                        <a:ext uri="{FF2B5EF4-FFF2-40B4-BE49-F238E27FC236}">
                          <a16:creationId xmlns:a16="http://schemas.microsoft.com/office/drawing/2014/main" id="{0E9DD485-9924-C24F-BF12-406FB2731D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6" y="2591"/>
                      <a:ext cx="725" cy="12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9" name="AutoShape 257">
                      <a:extLst>
                        <a:ext uri="{FF2B5EF4-FFF2-40B4-BE49-F238E27FC236}">
                          <a16:creationId xmlns:a16="http://schemas.microsoft.com/office/drawing/2014/main" id="{A6F81680-4F96-A241-AB5A-DD079EBF4A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9" y="2591"/>
                      <a:ext cx="700" cy="101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34" name="Rectangle 258">
                    <a:extLst>
                      <a:ext uri="{FF2B5EF4-FFF2-40B4-BE49-F238E27FC236}">
                        <a16:creationId xmlns:a16="http://schemas.microsoft.com/office/drawing/2014/main" id="{909C5B8C-1CD5-DC4E-9EDC-4D57F2F469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019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54" name="Group 259">
                    <a:extLst>
                      <a:ext uri="{FF2B5EF4-FFF2-40B4-BE49-F238E27FC236}">
                        <a16:creationId xmlns:a16="http://schemas.microsoft.com/office/drawing/2014/main" id="{FEAC3470-AE01-DB49-BFFF-0A595B7C64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1256" name="AutoShape 260">
                      <a:extLst>
                        <a:ext uri="{FF2B5EF4-FFF2-40B4-BE49-F238E27FC236}">
                          <a16:creationId xmlns:a16="http://schemas.microsoft.com/office/drawing/2014/main" id="{BB1F31AD-F226-A343-9747-498C2BD918E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" y="2594"/>
                      <a:ext cx="725" cy="1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7" name="AutoShape 261">
                      <a:extLst>
                        <a:ext uri="{FF2B5EF4-FFF2-40B4-BE49-F238E27FC236}">
                          <a16:creationId xmlns:a16="http://schemas.microsoft.com/office/drawing/2014/main" id="{6B06EB69-6CFD-B043-99AC-DA0DC48E6E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4" y="2614"/>
                      <a:ext cx="687" cy="1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36" name="Rectangle 262">
                    <a:extLst>
                      <a:ext uri="{FF2B5EF4-FFF2-40B4-BE49-F238E27FC236}">
                        <a16:creationId xmlns:a16="http://schemas.microsoft.com/office/drawing/2014/main" id="{C309DAA6-4E33-CE47-BD8F-34A00B3F92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365"/>
                    <a:ext cx="59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37" name="Rectangle 263">
                    <a:extLst>
                      <a:ext uri="{FF2B5EF4-FFF2-40B4-BE49-F238E27FC236}">
                        <a16:creationId xmlns:a16="http://schemas.microsoft.com/office/drawing/2014/main" id="{31FE18AD-88FB-7249-A1E2-F59F36B1E9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4" y="1653"/>
                    <a:ext cx="59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57" name="Group 264">
                    <a:extLst>
                      <a:ext uri="{FF2B5EF4-FFF2-40B4-BE49-F238E27FC236}">
                        <a16:creationId xmlns:a16="http://schemas.microsoft.com/office/drawing/2014/main" id="{C781639A-B9E3-1F41-A1F2-2D6BC71436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1254" name="AutoShape 265">
                      <a:extLst>
                        <a:ext uri="{FF2B5EF4-FFF2-40B4-BE49-F238E27FC236}">
                          <a16:creationId xmlns:a16="http://schemas.microsoft.com/office/drawing/2014/main" id="{F3B27AEF-462F-714A-925E-CD57B30D2A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4" y="2592"/>
                      <a:ext cx="711" cy="1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5" name="AutoShape 266">
                      <a:extLst>
                        <a:ext uri="{FF2B5EF4-FFF2-40B4-BE49-F238E27FC236}">
                          <a16:creationId xmlns:a16="http://schemas.microsoft.com/office/drawing/2014/main" id="{3DCA27E7-F791-C542-9A1B-4C168AFF85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6" y="2610"/>
                      <a:ext cx="674" cy="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58" name="Freeform 267">
                    <a:extLst>
                      <a:ext uri="{FF2B5EF4-FFF2-40B4-BE49-F238E27FC236}">
                        <a16:creationId xmlns:a16="http://schemas.microsoft.com/office/drawing/2014/main" id="{AECDB4C9-5621-594D-AECC-69FC51E6FA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4 h 226"/>
                      <a:gd name="T4" fmla="*/ 45 w 328"/>
                      <a:gd name="T5" fmla="*/ 43 h 226"/>
                      <a:gd name="T6" fmla="*/ 0 w 328"/>
                      <a:gd name="T7" fmla="*/ 1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159" name="Group 268">
                    <a:extLst>
                      <a:ext uri="{FF2B5EF4-FFF2-40B4-BE49-F238E27FC236}">
                        <a16:creationId xmlns:a16="http://schemas.microsoft.com/office/drawing/2014/main" id="{530F28CF-4DEF-CE42-BCA2-AB61FC970C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252" name="AutoShape 269">
                      <a:extLst>
                        <a:ext uri="{FF2B5EF4-FFF2-40B4-BE49-F238E27FC236}">
                          <a16:creationId xmlns:a16="http://schemas.microsoft.com/office/drawing/2014/main" id="{E3D43DA1-A342-2141-803A-DA7E402157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6" y="2568"/>
                      <a:ext cx="698" cy="16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53" name="AutoShape 270">
                      <a:extLst>
                        <a:ext uri="{FF2B5EF4-FFF2-40B4-BE49-F238E27FC236}">
                          <a16:creationId xmlns:a16="http://schemas.microsoft.com/office/drawing/2014/main" id="{0B518669-996F-A040-AA1A-27FF078C05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9" y="2587"/>
                      <a:ext cx="661" cy="115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41" name="Rectangle 271">
                    <a:extLst>
                      <a:ext uri="{FF2B5EF4-FFF2-40B4-BE49-F238E27FC236}">
                        <a16:creationId xmlns:a16="http://schemas.microsoft.com/office/drawing/2014/main" id="{96F43160-19A6-3545-87F1-FA06C63970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55" y="433"/>
                    <a:ext cx="60" cy="228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61" name="Freeform 272">
                    <a:extLst>
                      <a:ext uri="{FF2B5EF4-FFF2-40B4-BE49-F238E27FC236}">
                        <a16:creationId xmlns:a16="http://schemas.microsoft.com/office/drawing/2014/main" id="{7428AD33-7871-0D4F-8C8D-5C6B9723A2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40 w 296"/>
                      <a:gd name="T3" fmla="*/ 27 h 256"/>
                      <a:gd name="T4" fmla="*/ 40 w 296"/>
                      <a:gd name="T5" fmla="*/ 49 h 256"/>
                      <a:gd name="T6" fmla="*/ 0 w 296"/>
                      <a:gd name="T7" fmla="*/ 18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62" name="Freeform 273">
                    <a:extLst>
                      <a:ext uri="{FF2B5EF4-FFF2-40B4-BE49-F238E27FC236}">
                        <a16:creationId xmlns:a16="http://schemas.microsoft.com/office/drawing/2014/main" id="{CBE613F3-A88D-8D43-AC9A-847B88C8EC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42 w 304"/>
                      <a:gd name="T3" fmla="*/ 32 h 288"/>
                      <a:gd name="T4" fmla="*/ 39 w 304"/>
                      <a:gd name="T5" fmla="*/ 57 h 288"/>
                      <a:gd name="T6" fmla="*/ 2 w 304"/>
                      <a:gd name="T7" fmla="*/ 24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4" name="Oval 274">
                    <a:extLst>
                      <a:ext uri="{FF2B5EF4-FFF2-40B4-BE49-F238E27FC236}">
                        <a16:creationId xmlns:a16="http://schemas.microsoft.com/office/drawing/2014/main" id="{D866BE52-F00D-CE45-88F2-C6143416B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6" y="2614"/>
                    <a:ext cx="50" cy="96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64" name="Freeform 275">
                    <a:extLst>
                      <a:ext uri="{FF2B5EF4-FFF2-40B4-BE49-F238E27FC236}">
                        <a16:creationId xmlns:a16="http://schemas.microsoft.com/office/drawing/2014/main" id="{F99F046E-BDF2-CB4B-A95C-91E1BB5C68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21 h 240"/>
                      <a:gd name="T2" fmla="*/ 2 w 306"/>
                      <a:gd name="T3" fmla="*/ 48 h 240"/>
                      <a:gd name="T4" fmla="*/ 42 w 306"/>
                      <a:gd name="T5" fmla="*/ 22 h 240"/>
                      <a:gd name="T6" fmla="*/ 40 w 306"/>
                      <a:gd name="T7" fmla="*/ 0 h 240"/>
                      <a:gd name="T8" fmla="*/ 0 w 306"/>
                      <a:gd name="T9" fmla="*/ 21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6" name="AutoShape 276">
                    <a:extLst>
                      <a:ext uri="{FF2B5EF4-FFF2-40B4-BE49-F238E27FC236}">
                        <a16:creationId xmlns:a16="http://schemas.microsoft.com/office/drawing/2014/main" id="{CBEBD2C6-CFED-CB4F-BC79-868C395F7F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4" y="2681"/>
                    <a:ext cx="1202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47" name="AutoShape 277">
                    <a:extLst>
                      <a:ext uri="{FF2B5EF4-FFF2-40B4-BE49-F238E27FC236}">
                        <a16:creationId xmlns:a16="http://schemas.microsoft.com/office/drawing/2014/main" id="{A37F0F82-C20D-E844-B043-F3B6AB452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4" y="2710"/>
                    <a:ext cx="1071" cy="8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48" name="Oval 278">
                    <a:extLst>
                      <a:ext uri="{FF2B5EF4-FFF2-40B4-BE49-F238E27FC236}">
                        <a16:creationId xmlns:a16="http://schemas.microsoft.com/office/drawing/2014/main" id="{866EC59D-6138-6449-9AC8-0E4557B2BF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2383"/>
                    <a:ext cx="160" cy="144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49" name="Oval 279">
                    <a:extLst>
                      <a:ext uri="{FF2B5EF4-FFF2-40B4-BE49-F238E27FC236}">
                        <a16:creationId xmlns:a16="http://schemas.microsoft.com/office/drawing/2014/main" id="{B51FB6EE-FDF7-6241-A083-5351AB12DE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5" y="2383"/>
                    <a:ext cx="160" cy="14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50" name="Oval 280">
                    <a:extLst>
                      <a:ext uri="{FF2B5EF4-FFF2-40B4-BE49-F238E27FC236}">
                        <a16:creationId xmlns:a16="http://schemas.microsoft.com/office/drawing/2014/main" id="{89A59A8D-6CEC-464D-9BD7-09E40E863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65" y="2383"/>
                    <a:ext cx="160" cy="135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51" name="Rectangle 281">
                    <a:extLst>
                      <a:ext uri="{FF2B5EF4-FFF2-40B4-BE49-F238E27FC236}">
                        <a16:creationId xmlns:a16="http://schemas.microsoft.com/office/drawing/2014/main" id="{F0E1C006-B779-004D-B275-AD7CC5F63B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5" y="1836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14081" name="Group 249">
                  <a:extLst>
                    <a:ext uri="{FF2B5EF4-FFF2-40B4-BE49-F238E27FC236}">
                      <a16:creationId xmlns:a16="http://schemas.microsoft.com/office/drawing/2014/main" id="{4BE2179E-774D-C843-8DB9-3E128788B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39866" y="4369199"/>
                  <a:ext cx="225953" cy="395900"/>
                  <a:chOff x="4140" y="429"/>
                  <a:chExt cx="1425" cy="2396"/>
                </a:xfrm>
              </p:grpSpPr>
              <p:sp>
                <p:nvSpPr>
                  <p:cNvPr id="214115" name="Freeform 250">
                    <a:extLst>
                      <a:ext uri="{FF2B5EF4-FFF2-40B4-BE49-F238E27FC236}">
                        <a16:creationId xmlns:a16="http://schemas.microsoft.com/office/drawing/2014/main" id="{E86DD0C5-E60F-9A40-83F4-23079F91A7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9 w 354"/>
                      <a:gd name="T1" fmla="*/ 0 h 2742"/>
                      <a:gd name="T2" fmla="*/ 47 w 354"/>
                      <a:gd name="T3" fmla="*/ 66 h 2742"/>
                      <a:gd name="T4" fmla="*/ 46 w 354"/>
                      <a:gd name="T5" fmla="*/ 510 h 2742"/>
                      <a:gd name="T6" fmla="*/ 0 w 354"/>
                      <a:gd name="T7" fmla="*/ 534 h 2742"/>
                      <a:gd name="T8" fmla="*/ 9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7" name="Rectangle 251">
                    <a:extLst>
                      <a:ext uri="{FF2B5EF4-FFF2-40B4-BE49-F238E27FC236}">
                        <a16:creationId xmlns:a16="http://schemas.microsoft.com/office/drawing/2014/main" id="{031F551E-F66E-DC4F-BB0F-BDFD2A9862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7" y="431"/>
                    <a:ext cx="1051" cy="230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17" name="Freeform 252">
                    <a:extLst>
                      <a:ext uri="{FF2B5EF4-FFF2-40B4-BE49-F238E27FC236}">
                        <a16:creationId xmlns:a16="http://schemas.microsoft.com/office/drawing/2014/main" id="{1F094852-FE6A-254E-AE59-F164949D4A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29 w 211"/>
                      <a:gd name="T3" fmla="*/ 43 h 2537"/>
                      <a:gd name="T4" fmla="*/ 2 w 211"/>
                      <a:gd name="T5" fmla="*/ 48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18" name="Freeform 253">
                    <a:extLst>
                      <a:ext uri="{FF2B5EF4-FFF2-40B4-BE49-F238E27FC236}">
                        <a16:creationId xmlns:a16="http://schemas.microsoft.com/office/drawing/2014/main" id="{3822EE13-4CE8-5A4B-98E2-B96B4A93D3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5 h 226"/>
                      <a:gd name="T4" fmla="*/ 45 w 328"/>
                      <a:gd name="T5" fmla="*/ 45 h 226"/>
                      <a:gd name="T6" fmla="*/ 0 w 328"/>
                      <a:gd name="T7" fmla="*/ 19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0" name="Rectangle 254">
                    <a:extLst>
                      <a:ext uri="{FF2B5EF4-FFF2-40B4-BE49-F238E27FC236}">
                        <a16:creationId xmlns:a16="http://schemas.microsoft.com/office/drawing/2014/main" id="{6FBE4BF3-9A08-A740-B0C7-5B153A1D20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7" y="700"/>
                    <a:ext cx="60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20" name="Group 255">
                    <a:extLst>
                      <a:ext uri="{FF2B5EF4-FFF2-40B4-BE49-F238E27FC236}">
                        <a16:creationId xmlns:a16="http://schemas.microsoft.com/office/drawing/2014/main" id="{A6B07E4C-BDA4-6642-AD5B-6D4DA9F720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1226" name="AutoShape 256">
                      <a:extLst>
                        <a:ext uri="{FF2B5EF4-FFF2-40B4-BE49-F238E27FC236}">
                          <a16:creationId xmlns:a16="http://schemas.microsoft.com/office/drawing/2014/main" id="{3B0846A9-93AE-0645-B4F6-DB72AF66C3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2" y="2571"/>
                      <a:ext cx="725" cy="13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7" name="AutoShape 257">
                      <a:extLst>
                        <a:ext uri="{FF2B5EF4-FFF2-40B4-BE49-F238E27FC236}">
                          <a16:creationId xmlns:a16="http://schemas.microsoft.com/office/drawing/2014/main" id="{CFA1723B-8474-2146-8074-8959E0A1E6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90"/>
                      <a:ext cx="700" cy="101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02" name="Rectangle 258">
                    <a:extLst>
                      <a:ext uri="{FF2B5EF4-FFF2-40B4-BE49-F238E27FC236}">
                        <a16:creationId xmlns:a16="http://schemas.microsoft.com/office/drawing/2014/main" id="{4282B151-2830-FD44-B601-645CB35CE8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1027"/>
                    <a:ext cx="59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22" name="Group 259">
                    <a:extLst>
                      <a:ext uri="{FF2B5EF4-FFF2-40B4-BE49-F238E27FC236}">
                        <a16:creationId xmlns:a16="http://schemas.microsoft.com/office/drawing/2014/main" id="{DF984A29-56B5-3740-8843-115A75B2B3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1224" name="AutoShape 260">
                      <a:extLst>
                        <a:ext uri="{FF2B5EF4-FFF2-40B4-BE49-F238E27FC236}">
                          <a16:creationId xmlns:a16="http://schemas.microsoft.com/office/drawing/2014/main" id="{1687555E-AB34-AE42-8C5B-D8AC6B95F4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72"/>
                      <a:ext cx="725" cy="14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5" name="AutoShape 261">
                      <a:extLst>
                        <a:ext uri="{FF2B5EF4-FFF2-40B4-BE49-F238E27FC236}">
                          <a16:creationId xmlns:a16="http://schemas.microsoft.com/office/drawing/2014/main" id="{B24778EA-690F-FF4C-9E9B-C5A20C24F1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7" y="2592"/>
                      <a:ext cx="687" cy="1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04" name="Rectangle 262">
                    <a:extLst>
                      <a:ext uri="{FF2B5EF4-FFF2-40B4-BE49-F238E27FC236}">
                        <a16:creationId xmlns:a16="http://schemas.microsoft.com/office/drawing/2014/main" id="{29162181-8D2E-B74D-8CCB-341B37800D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7" y="1363"/>
                    <a:ext cx="59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05" name="Rectangle 263">
                    <a:extLst>
                      <a:ext uri="{FF2B5EF4-FFF2-40B4-BE49-F238E27FC236}">
                        <a16:creationId xmlns:a16="http://schemas.microsoft.com/office/drawing/2014/main" id="{7DAC4204-B998-5846-9361-BEC74A4ED9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7" y="1680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125" name="Group 264">
                    <a:extLst>
                      <a:ext uri="{FF2B5EF4-FFF2-40B4-BE49-F238E27FC236}">
                        <a16:creationId xmlns:a16="http://schemas.microsoft.com/office/drawing/2014/main" id="{8960A9DC-1384-A341-AA27-6244E92FAA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1222" name="AutoShape 265">
                      <a:extLst>
                        <a:ext uri="{FF2B5EF4-FFF2-40B4-BE49-F238E27FC236}">
                          <a16:creationId xmlns:a16="http://schemas.microsoft.com/office/drawing/2014/main" id="{1F4C2369-6F06-2547-B950-141A88740FD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2590"/>
                      <a:ext cx="711" cy="14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3" name="AutoShape 266">
                      <a:extLst>
                        <a:ext uri="{FF2B5EF4-FFF2-40B4-BE49-F238E27FC236}">
                          <a16:creationId xmlns:a16="http://schemas.microsoft.com/office/drawing/2014/main" id="{7FF4A2E6-E067-B040-A699-B7CC4626EE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608"/>
                      <a:ext cx="674" cy="106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126" name="Freeform 267">
                    <a:extLst>
                      <a:ext uri="{FF2B5EF4-FFF2-40B4-BE49-F238E27FC236}">
                        <a16:creationId xmlns:a16="http://schemas.microsoft.com/office/drawing/2014/main" id="{CD1E835B-6445-8346-AE6F-D742395355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4 h 226"/>
                      <a:gd name="T4" fmla="*/ 45 w 328"/>
                      <a:gd name="T5" fmla="*/ 43 h 226"/>
                      <a:gd name="T6" fmla="*/ 0 w 328"/>
                      <a:gd name="T7" fmla="*/ 1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127" name="Group 268">
                    <a:extLst>
                      <a:ext uri="{FF2B5EF4-FFF2-40B4-BE49-F238E27FC236}">
                        <a16:creationId xmlns:a16="http://schemas.microsoft.com/office/drawing/2014/main" id="{8CC7DE98-AE7C-5C48-AE5D-A9CDE7184F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220" name="AutoShape 269">
                      <a:extLst>
                        <a:ext uri="{FF2B5EF4-FFF2-40B4-BE49-F238E27FC236}">
                          <a16:creationId xmlns:a16="http://schemas.microsoft.com/office/drawing/2014/main" id="{2E01CD59-F244-1543-9F18-F6F83D4700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2" y="2595"/>
                      <a:ext cx="761" cy="1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221" name="AutoShape 270">
                      <a:extLst>
                        <a:ext uri="{FF2B5EF4-FFF2-40B4-BE49-F238E27FC236}">
                          <a16:creationId xmlns:a16="http://schemas.microsoft.com/office/drawing/2014/main" id="{95EBD9EB-B559-864E-B0CD-06C5E747178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614"/>
                      <a:ext cx="723" cy="86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209" name="Rectangle 271">
                    <a:extLst>
                      <a:ext uri="{FF2B5EF4-FFF2-40B4-BE49-F238E27FC236}">
                        <a16:creationId xmlns:a16="http://schemas.microsoft.com/office/drawing/2014/main" id="{CC8EC1D3-7D4E-0E4C-BA22-FEDB4E9DDD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8" y="431"/>
                    <a:ext cx="70" cy="231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29" name="Freeform 272">
                    <a:extLst>
                      <a:ext uri="{FF2B5EF4-FFF2-40B4-BE49-F238E27FC236}">
                        <a16:creationId xmlns:a16="http://schemas.microsoft.com/office/drawing/2014/main" id="{8CEEC237-A5BC-7B4F-A4D7-1176BC8B58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40 w 296"/>
                      <a:gd name="T3" fmla="*/ 27 h 256"/>
                      <a:gd name="T4" fmla="*/ 40 w 296"/>
                      <a:gd name="T5" fmla="*/ 49 h 256"/>
                      <a:gd name="T6" fmla="*/ 0 w 296"/>
                      <a:gd name="T7" fmla="*/ 18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130" name="Freeform 273">
                    <a:extLst>
                      <a:ext uri="{FF2B5EF4-FFF2-40B4-BE49-F238E27FC236}">
                        <a16:creationId xmlns:a16="http://schemas.microsoft.com/office/drawing/2014/main" id="{063875F7-09BB-AD48-9393-5191E482E5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42 w 304"/>
                      <a:gd name="T3" fmla="*/ 32 h 288"/>
                      <a:gd name="T4" fmla="*/ 39 w 304"/>
                      <a:gd name="T5" fmla="*/ 57 h 288"/>
                      <a:gd name="T6" fmla="*/ 2 w 304"/>
                      <a:gd name="T7" fmla="*/ 24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2" name="Oval 274">
                    <a:extLst>
                      <a:ext uri="{FF2B5EF4-FFF2-40B4-BE49-F238E27FC236}">
                        <a16:creationId xmlns:a16="http://schemas.microsoft.com/office/drawing/2014/main" id="{321C0266-B832-1143-81E5-0C3628930F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9" y="2641"/>
                    <a:ext cx="50" cy="96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32" name="Freeform 275">
                    <a:extLst>
                      <a:ext uri="{FF2B5EF4-FFF2-40B4-BE49-F238E27FC236}">
                        <a16:creationId xmlns:a16="http://schemas.microsoft.com/office/drawing/2014/main" id="{9701DB6E-C16C-B24B-BBA2-AD6CAE8042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21 h 240"/>
                      <a:gd name="T2" fmla="*/ 2 w 306"/>
                      <a:gd name="T3" fmla="*/ 48 h 240"/>
                      <a:gd name="T4" fmla="*/ 42 w 306"/>
                      <a:gd name="T5" fmla="*/ 22 h 240"/>
                      <a:gd name="T6" fmla="*/ 40 w 306"/>
                      <a:gd name="T7" fmla="*/ 0 h 240"/>
                      <a:gd name="T8" fmla="*/ 0 w 306"/>
                      <a:gd name="T9" fmla="*/ 21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4" name="AutoShape 276">
                    <a:extLst>
                      <a:ext uri="{FF2B5EF4-FFF2-40B4-BE49-F238E27FC236}">
                        <a16:creationId xmlns:a16="http://schemas.microsoft.com/office/drawing/2014/main" id="{8C5A52FC-DBA2-6541-9C29-F4812C362D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37" y="2708"/>
                    <a:ext cx="1202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5" name="AutoShape 277">
                    <a:extLst>
                      <a:ext uri="{FF2B5EF4-FFF2-40B4-BE49-F238E27FC236}">
                        <a16:creationId xmlns:a16="http://schemas.microsoft.com/office/drawing/2014/main" id="{80D3DADD-2D14-2F48-B6C6-F66AD9488E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7" y="2737"/>
                    <a:ext cx="1071" cy="8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6" name="Oval 278">
                    <a:extLst>
                      <a:ext uri="{FF2B5EF4-FFF2-40B4-BE49-F238E27FC236}">
                        <a16:creationId xmlns:a16="http://schemas.microsoft.com/office/drawing/2014/main" id="{0BA070D8-EDAC-4D4C-9D4D-360E3482D1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7" y="2410"/>
                    <a:ext cx="160" cy="144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7" name="Oval 279">
                    <a:extLst>
                      <a:ext uri="{FF2B5EF4-FFF2-40B4-BE49-F238E27FC236}">
                        <a16:creationId xmlns:a16="http://schemas.microsoft.com/office/drawing/2014/main" id="{2990F973-EF67-BD4D-BFEE-2BCEC73D1A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7" y="2410"/>
                    <a:ext cx="160" cy="14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8" name="Oval 280">
                    <a:extLst>
                      <a:ext uri="{FF2B5EF4-FFF2-40B4-BE49-F238E27FC236}">
                        <a16:creationId xmlns:a16="http://schemas.microsoft.com/office/drawing/2014/main" id="{C8018FC5-B45A-7740-A81F-39EF53B42E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410"/>
                    <a:ext cx="160" cy="135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219" name="Rectangle 281">
                    <a:extLst>
                      <a:ext uri="{FF2B5EF4-FFF2-40B4-BE49-F238E27FC236}">
                        <a16:creationId xmlns:a16="http://schemas.microsoft.com/office/drawing/2014/main" id="{BF1D7910-50D3-2C4D-BE30-D72C3FA015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8" y="1863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214082" name="Group 249">
                  <a:extLst>
                    <a:ext uri="{FF2B5EF4-FFF2-40B4-BE49-F238E27FC236}">
                      <a16:creationId xmlns:a16="http://schemas.microsoft.com/office/drawing/2014/main" id="{34735D60-3E59-1A44-933E-3CCF76E1A0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472213" y="4384408"/>
                  <a:ext cx="225953" cy="395900"/>
                  <a:chOff x="4140" y="429"/>
                  <a:chExt cx="1425" cy="2396"/>
                </a:xfrm>
              </p:grpSpPr>
              <p:sp>
                <p:nvSpPr>
                  <p:cNvPr id="214083" name="Freeform 250">
                    <a:extLst>
                      <a:ext uri="{FF2B5EF4-FFF2-40B4-BE49-F238E27FC236}">
                        <a16:creationId xmlns:a16="http://schemas.microsoft.com/office/drawing/2014/main" id="{F85FB4E5-3C16-D84C-A8D4-6F702EC0A1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9 w 354"/>
                      <a:gd name="T1" fmla="*/ 0 h 2742"/>
                      <a:gd name="T2" fmla="*/ 47 w 354"/>
                      <a:gd name="T3" fmla="*/ 66 h 2742"/>
                      <a:gd name="T4" fmla="*/ 46 w 354"/>
                      <a:gd name="T5" fmla="*/ 510 h 2742"/>
                      <a:gd name="T6" fmla="*/ 0 w 354"/>
                      <a:gd name="T7" fmla="*/ 534 h 2742"/>
                      <a:gd name="T8" fmla="*/ 9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5" name="Rectangle 251">
                    <a:extLst>
                      <a:ext uri="{FF2B5EF4-FFF2-40B4-BE49-F238E27FC236}">
                        <a16:creationId xmlns:a16="http://schemas.microsoft.com/office/drawing/2014/main" id="{ABABED1D-0CCC-C94E-AB7B-95DBA43E99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454"/>
                    <a:ext cx="1051" cy="225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085" name="Freeform 252">
                    <a:extLst>
                      <a:ext uri="{FF2B5EF4-FFF2-40B4-BE49-F238E27FC236}">
                        <a16:creationId xmlns:a16="http://schemas.microsoft.com/office/drawing/2014/main" id="{74556BFA-B6FE-E04F-AECD-1D4E4F15C8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29 w 211"/>
                      <a:gd name="T3" fmla="*/ 43 h 2537"/>
                      <a:gd name="T4" fmla="*/ 2 w 211"/>
                      <a:gd name="T5" fmla="*/ 48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86" name="Freeform 253">
                    <a:extLst>
                      <a:ext uri="{FF2B5EF4-FFF2-40B4-BE49-F238E27FC236}">
                        <a16:creationId xmlns:a16="http://schemas.microsoft.com/office/drawing/2014/main" id="{D02E1178-E23E-8448-8275-318BF93970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5 h 226"/>
                      <a:gd name="T4" fmla="*/ 45 w 328"/>
                      <a:gd name="T5" fmla="*/ 45 h 226"/>
                      <a:gd name="T6" fmla="*/ 0 w 328"/>
                      <a:gd name="T7" fmla="*/ 19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8" name="Rectangle 254">
                    <a:extLst>
                      <a:ext uri="{FF2B5EF4-FFF2-40B4-BE49-F238E27FC236}">
                        <a16:creationId xmlns:a16="http://schemas.microsoft.com/office/drawing/2014/main" id="{6E44DEDC-A7BA-4543-B7A7-F46C7A7749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714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088" name="Group 255">
                    <a:extLst>
                      <a:ext uri="{FF2B5EF4-FFF2-40B4-BE49-F238E27FC236}">
                        <a16:creationId xmlns:a16="http://schemas.microsoft.com/office/drawing/2014/main" id="{BFC54D7A-EA55-D84C-936C-CD3C5D3F20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1194" name="AutoShape 256">
                      <a:extLst>
                        <a:ext uri="{FF2B5EF4-FFF2-40B4-BE49-F238E27FC236}">
                          <a16:creationId xmlns:a16="http://schemas.microsoft.com/office/drawing/2014/main" id="{35694AE0-C883-514B-8132-0B53FE45F93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2594"/>
                      <a:ext cx="725" cy="13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95" name="AutoShape 257">
                      <a:extLst>
                        <a:ext uri="{FF2B5EF4-FFF2-40B4-BE49-F238E27FC236}">
                          <a16:creationId xmlns:a16="http://schemas.microsoft.com/office/drawing/2014/main" id="{694501A7-ED28-364F-AD8C-608F3F34C5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" y="2612"/>
                      <a:ext cx="700" cy="101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170" name="Rectangle 258">
                    <a:extLst>
                      <a:ext uri="{FF2B5EF4-FFF2-40B4-BE49-F238E27FC236}">
                        <a16:creationId xmlns:a16="http://schemas.microsoft.com/office/drawing/2014/main" id="{B91FE8EC-E4EC-804E-8830-B03D02528B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41"/>
                    <a:ext cx="60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090" name="Group 259">
                    <a:extLst>
                      <a:ext uri="{FF2B5EF4-FFF2-40B4-BE49-F238E27FC236}">
                        <a16:creationId xmlns:a16="http://schemas.microsoft.com/office/drawing/2014/main" id="{EC4E0D0B-6146-3840-9DE0-E339E36819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1192" name="AutoShape 260">
                      <a:extLst>
                        <a:ext uri="{FF2B5EF4-FFF2-40B4-BE49-F238E27FC236}">
                          <a16:creationId xmlns:a16="http://schemas.microsoft.com/office/drawing/2014/main" id="{75FBA164-E26E-3245-8C04-23BDD8C49B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" y="2596"/>
                      <a:ext cx="725" cy="1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93" name="AutoShape 261">
                      <a:extLst>
                        <a:ext uri="{FF2B5EF4-FFF2-40B4-BE49-F238E27FC236}">
                          <a16:creationId xmlns:a16="http://schemas.microsoft.com/office/drawing/2014/main" id="{455F8959-589E-404E-8CE0-574D6E0AF9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4" y="2616"/>
                      <a:ext cx="687" cy="10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172" name="Rectangle 262">
                    <a:extLst>
                      <a:ext uri="{FF2B5EF4-FFF2-40B4-BE49-F238E27FC236}">
                        <a16:creationId xmlns:a16="http://schemas.microsoft.com/office/drawing/2014/main" id="{C698771E-7684-4845-BC5F-F3CB491A6C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67"/>
                    <a:ext cx="591" cy="3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73" name="Rectangle 263">
                    <a:extLst>
                      <a:ext uri="{FF2B5EF4-FFF2-40B4-BE49-F238E27FC236}">
                        <a16:creationId xmlns:a16="http://schemas.microsoft.com/office/drawing/2014/main" id="{2D66D904-CC13-EE49-A7CF-538219559E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1" cy="48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14093" name="Group 264">
                    <a:extLst>
                      <a:ext uri="{FF2B5EF4-FFF2-40B4-BE49-F238E27FC236}">
                        <a16:creationId xmlns:a16="http://schemas.microsoft.com/office/drawing/2014/main" id="{3AAA81F7-9D3A-E142-A908-8570268947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1190" name="AutoShape 265">
                      <a:extLst>
                        <a:ext uri="{FF2B5EF4-FFF2-40B4-BE49-F238E27FC236}">
                          <a16:creationId xmlns:a16="http://schemas.microsoft.com/office/drawing/2014/main" id="{471C6748-6C90-CD41-B215-DCC3856272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9" y="2594"/>
                      <a:ext cx="686" cy="11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91" name="AutoShape 266">
                      <a:extLst>
                        <a:ext uri="{FF2B5EF4-FFF2-40B4-BE49-F238E27FC236}">
                          <a16:creationId xmlns:a16="http://schemas.microsoft.com/office/drawing/2014/main" id="{CA18DBA7-CA44-AF4B-9612-BB134F7E0D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1" y="2612"/>
                      <a:ext cx="649" cy="80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94" name="Freeform 267">
                    <a:extLst>
                      <a:ext uri="{FF2B5EF4-FFF2-40B4-BE49-F238E27FC236}">
                        <a16:creationId xmlns:a16="http://schemas.microsoft.com/office/drawing/2014/main" id="{3AF0EDAF-86D9-8140-8397-45FD6404D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45 w 328"/>
                      <a:gd name="T3" fmla="*/ 24 h 226"/>
                      <a:gd name="T4" fmla="*/ 45 w 328"/>
                      <a:gd name="T5" fmla="*/ 43 h 226"/>
                      <a:gd name="T6" fmla="*/ 0 w 328"/>
                      <a:gd name="T7" fmla="*/ 1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095" name="Group 268">
                    <a:extLst>
                      <a:ext uri="{FF2B5EF4-FFF2-40B4-BE49-F238E27FC236}">
                        <a16:creationId xmlns:a16="http://schemas.microsoft.com/office/drawing/2014/main" id="{05AB345F-D2A1-FF4A-8734-C89FECAB3B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188" name="AutoShape 269">
                      <a:extLst>
                        <a:ext uri="{FF2B5EF4-FFF2-40B4-BE49-F238E27FC236}">
                          <a16:creationId xmlns:a16="http://schemas.microsoft.com/office/drawing/2014/main" id="{8A01772C-366F-D643-A0B6-8DD6419864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2570"/>
                      <a:ext cx="723" cy="16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189" name="AutoShape 270">
                      <a:extLst>
                        <a:ext uri="{FF2B5EF4-FFF2-40B4-BE49-F238E27FC236}">
                          <a16:creationId xmlns:a16="http://schemas.microsoft.com/office/drawing/2014/main" id="{D7199789-730D-D540-8329-FA349F87C6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9" y="2589"/>
                      <a:ext cx="686" cy="135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sp>
                <p:nvSpPr>
                  <p:cNvPr id="1177" name="Rectangle 271">
                    <a:extLst>
                      <a:ext uri="{FF2B5EF4-FFF2-40B4-BE49-F238E27FC236}">
                        <a16:creationId xmlns:a16="http://schemas.microsoft.com/office/drawing/2014/main" id="{8B047AC7-93FF-AC4A-BE1C-B5586545A9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51" y="454"/>
                    <a:ext cx="60" cy="226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097" name="Freeform 272">
                    <a:extLst>
                      <a:ext uri="{FF2B5EF4-FFF2-40B4-BE49-F238E27FC236}">
                        <a16:creationId xmlns:a16="http://schemas.microsoft.com/office/drawing/2014/main" id="{C5B9224A-C8B0-F444-AF3A-AA9C058DCA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40 w 296"/>
                      <a:gd name="T3" fmla="*/ 27 h 256"/>
                      <a:gd name="T4" fmla="*/ 40 w 296"/>
                      <a:gd name="T5" fmla="*/ 49 h 256"/>
                      <a:gd name="T6" fmla="*/ 0 w 296"/>
                      <a:gd name="T7" fmla="*/ 18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98" name="Freeform 273">
                    <a:extLst>
                      <a:ext uri="{FF2B5EF4-FFF2-40B4-BE49-F238E27FC236}">
                        <a16:creationId xmlns:a16="http://schemas.microsoft.com/office/drawing/2014/main" id="{AD61F383-3BFD-164B-BE28-5A93E8BA4D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42 w 304"/>
                      <a:gd name="T3" fmla="*/ 32 h 288"/>
                      <a:gd name="T4" fmla="*/ 39 w 304"/>
                      <a:gd name="T5" fmla="*/ 57 h 288"/>
                      <a:gd name="T6" fmla="*/ 2 w 304"/>
                      <a:gd name="T7" fmla="*/ 24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0" name="Oval 274">
                    <a:extLst>
                      <a:ext uri="{FF2B5EF4-FFF2-40B4-BE49-F238E27FC236}">
                        <a16:creationId xmlns:a16="http://schemas.microsoft.com/office/drawing/2014/main" id="{9851C0C1-89C0-6541-9FBB-1CA7E63F59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2" y="2616"/>
                    <a:ext cx="50" cy="96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14100" name="Freeform 275">
                    <a:extLst>
                      <a:ext uri="{FF2B5EF4-FFF2-40B4-BE49-F238E27FC236}">
                        <a16:creationId xmlns:a16="http://schemas.microsoft.com/office/drawing/2014/main" id="{D9EB9732-6FAF-E943-B767-B356AD4DD8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21 h 240"/>
                      <a:gd name="T2" fmla="*/ 2 w 306"/>
                      <a:gd name="T3" fmla="*/ 48 h 240"/>
                      <a:gd name="T4" fmla="*/ 42 w 306"/>
                      <a:gd name="T5" fmla="*/ 22 h 240"/>
                      <a:gd name="T6" fmla="*/ 40 w 306"/>
                      <a:gd name="T7" fmla="*/ 0 h 240"/>
                      <a:gd name="T8" fmla="*/ 0 w 306"/>
                      <a:gd name="T9" fmla="*/ 21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2" name="AutoShape 276">
                    <a:extLst>
                      <a:ext uri="{FF2B5EF4-FFF2-40B4-BE49-F238E27FC236}">
                        <a16:creationId xmlns:a16="http://schemas.microsoft.com/office/drawing/2014/main" id="{49E0A66E-5BDD-B942-B3AF-8712C45A30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83"/>
                    <a:ext cx="1202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3" name="AutoShape 277">
                    <a:extLst>
                      <a:ext uri="{FF2B5EF4-FFF2-40B4-BE49-F238E27FC236}">
                        <a16:creationId xmlns:a16="http://schemas.microsoft.com/office/drawing/2014/main" id="{F7873A47-6CB0-E443-9D17-3B67404763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0" y="2712"/>
                    <a:ext cx="1071" cy="8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4" name="Oval 278">
                    <a:extLst>
                      <a:ext uri="{FF2B5EF4-FFF2-40B4-BE49-F238E27FC236}">
                        <a16:creationId xmlns:a16="http://schemas.microsoft.com/office/drawing/2014/main" id="{FEB17BBD-9AF6-D242-9493-E4BF6943B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0" y="2386"/>
                    <a:ext cx="160" cy="144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5" name="Oval 279">
                    <a:extLst>
                      <a:ext uri="{FF2B5EF4-FFF2-40B4-BE49-F238E27FC236}">
                        <a16:creationId xmlns:a16="http://schemas.microsoft.com/office/drawing/2014/main" id="{4E2F0601-169F-EE48-9380-8B195120CA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0" y="2386"/>
                    <a:ext cx="160" cy="14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6" name="Oval 280">
                    <a:extLst>
                      <a:ext uri="{FF2B5EF4-FFF2-40B4-BE49-F238E27FC236}">
                        <a16:creationId xmlns:a16="http://schemas.microsoft.com/office/drawing/2014/main" id="{7E5E1D5A-D32B-3E43-8811-0BE840297B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61" y="2386"/>
                    <a:ext cx="160" cy="135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187" name="Rectangle 281">
                    <a:extLst>
                      <a:ext uri="{FF2B5EF4-FFF2-40B4-BE49-F238E27FC236}">
                        <a16:creationId xmlns:a16="http://schemas.microsoft.com/office/drawing/2014/main" id="{F8BE9160-0AD9-6547-9FB8-9955DED579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1" y="1838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39" name="Group 1116">
                <a:extLst>
                  <a:ext uri="{FF2B5EF4-FFF2-40B4-BE49-F238E27FC236}">
                    <a16:creationId xmlns:a16="http://schemas.microsoft.com/office/drawing/2014/main" id="{239F2D0A-BCE4-4645-9C26-BE39B9FFBB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6941" y="5734675"/>
                <a:ext cx="347753" cy="680208"/>
                <a:chOff x="7923189" y="2486663"/>
                <a:chExt cx="360362" cy="884586"/>
              </a:xfrm>
            </p:grpSpPr>
            <p:pic>
              <p:nvPicPr>
                <p:cNvPr id="214045" name="Picture 3">
                  <a:extLst>
                    <a:ext uri="{FF2B5EF4-FFF2-40B4-BE49-F238E27FC236}">
                      <a16:creationId xmlns:a16="http://schemas.microsoft.com/office/drawing/2014/main" id="{A7233E4E-D929-BE4D-808F-ED7849994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43984" y="2486663"/>
                  <a:ext cx="239567" cy="536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214046" name="Group 950">
                  <a:extLst>
                    <a:ext uri="{FF2B5EF4-FFF2-40B4-BE49-F238E27FC236}">
                      <a16:creationId xmlns:a16="http://schemas.microsoft.com/office/drawing/2014/main" id="{4C7C4138-C9C3-C94F-B624-6AF71CDD43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23189" y="2890236"/>
                  <a:ext cx="227012" cy="481013"/>
                  <a:chOff x="4140" y="429"/>
                  <a:chExt cx="1425" cy="2396"/>
                </a:xfrm>
              </p:grpSpPr>
              <p:sp>
                <p:nvSpPr>
                  <p:cNvPr id="214047" name="Freeform 951">
                    <a:extLst>
                      <a:ext uri="{FF2B5EF4-FFF2-40B4-BE49-F238E27FC236}">
                        <a16:creationId xmlns:a16="http://schemas.microsoft.com/office/drawing/2014/main" id="{B1031031-32FB-3A40-9A5E-9CF6D5E1A0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48" name="Rectangle 952">
                    <a:extLst>
                      <a:ext uri="{FF2B5EF4-FFF2-40B4-BE49-F238E27FC236}">
                        <a16:creationId xmlns:a16="http://schemas.microsoft.com/office/drawing/2014/main" id="{CEE03C58-61AF-D240-A7E9-F3A0F11EEA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49" name="Freeform 953">
                    <a:extLst>
                      <a:ext uri="{FF2B5EF4-FFF2-40B4-BE49-F238E27FC236}">
                        <a16:creationId xmlns:a16="http://schemas.microsoft.com/office/drawing/2014/main" id="{5693ED73-4F01-9D46-A15C-29E0188F09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50" name="Freeform 954">
                    <a:extLst>
                      <a:ext uri="{FF2B5EF4-FFF2-40B4-BE49-F238E27FC236}">
                        <a16:creationId xmlns:a16="http://schemas.microsoft.com/office/drawing/2014/main" id="{9DAC6B31-4D55-0444-9A2F-855A656424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51" name="Rectangle 955">
                    <a:extLst>
                      <a:ext uri="{FF2B5EF4-FFF2-40B4-BE49-F238E27FC236}">
                        <a16:creationId xmlns:a16="http://schemas.microsoft.com/office/drawing/2014/main" id="{AA01D1C3-2AF9-BA42-BE91-2FB4FDBB74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052" name="Group 956">
                    <a:extLst>
                      <a:ext uri="{FF2B5EF4-FFF2-40B4-BE49-F238E27FC236}">
                        <a16:creationId xmlns:a16="http://schemas.microsoft.com/office/drawing/2014/main" id="{3029AC5D-6919-134D-9755-596CE74578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14077" name="AutoShape 957">
                      <a:extLst>
                        <a:ext uri="{FF2B5EF4-FFF2-40B4-BE49-F238E27FC236}">
                          <a16:creationId xmlns:a16="http://schemas.microsoft.com/office/drawing/2014/main" id="{4AF76AD9-3452-C84D-9438-FA2817CC0C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8" name="AutoShape 958">
                      <a:extLst>
                        <a:ext uri="{FF2B5EF4-FFF2-40B4-BE49-F238E27FC236}">
                          <a16:creationId xmlns:a16="http://schemas.microsoft.com/office/drawing/2014/main" id="{8CE4B50B-20AA-354A-ABC0-5FA7E817D3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53" name="Rectangle 959">
                    <a:extLst>
                      <a:ext uri="{FF2B5EF4-FFF2-40B4-BE49-F238E27FC236}">
                        <a16:creationId xmlns:a16="http://schemas.microsoft.com/office/drawing/2014/main" id="{5B5FB923-93D2-BA42-8F2A-4280461DAB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054" name="Group 960">
                    <a:extLst>
                      <a:ext uri="{FF2B5EF4-FFF2-40B4-BE49-F238E27FC236}">
                        <a16:creationId xmlns:a16="http://schemas.microsoft.com/office/drawing/2014/main" id="{5275538C-E413-264D-AA09-46F8565AFC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14075" name="AutoShape 961">
                      <a:extLst>
                        <a:ext uri="{FF2B5EF4-FFF2-40B4-BE49-F238E27FC236}">
                          <a16:creationId xmlns:a16="http://schemas.microsoft.com/office/drawing/2014/main" id="{ABBADB57-4269-CA49-B6F6-C51C6F7117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6" name="AutoShape 962">
                      <a:extLst>
                        <a:ext uri="{FF2B5EF4-FFF2-40B4-BE49-F238E27FC236}">
                          <a16:creationId xmlns:a16="http://schemas.microsoft.com/office/drawing/2014/main" id="{B48419FF-A851-F14C-AA89-C300E83B3B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55" name="Rectangle 963">
                    <a:extLst>
                      <a:ext uri="{FF2B5EF4-FFF2-40B4-BE49-F238E27FC236}">
                        <a16:creationId xmlns:a16="http://schemas.microsoft.com/office/drawing/2014/main" id="{D25ED4DB-D349-0343-B6A6-7F14F741C4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56" name="Rectangle 964">
                    <a:extLst>
                      <a:ext uri="{FF2B5EF4-FFF2-40B4-BE49-F238E27FC236}">
                        <a16:creationId xmlns:a16="http://schemas.microsoft.com/office/drawing/2014/main" id="{A487E311-359A-A445-95E6-45466BF9D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214057" name="Group 965">
                    <a:extLst>
                      <a:ext uri="{FF2B5EF4-FFF2-40B4-BE49-F238E27FC236}">
                        <a16:creationId xmlns:a16="http://schemas.microsoft.com/office/drawing/2014/main" id="{499D523F-BE95-3642-AF2E-055C3506C00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14073" name="AutoShape 966">
                      <a:extLst>
                        <a:ext uri="{FF2B5EF4-FFF2-40B4-BE49-F238E27FC236}">
                          <a16:creationId xmlns:a16="http://schemas.microsoft.com/office/drawing/2014/main" id="{2C94FCB3-C382-C941-A04B-F92A26C0D1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4" name="AutoShape 967">
                      <a:extLst>
                        <a:ext uri="{FF2B5EF4-FFF2-40B4-BE49-F238E27FC236}">
                          <a16:creationId xmlns:a16="http://schemas.microsoft.com/office/drawing/2014/main" id="{E51C8899-6E1F-914D-A677-1E747925158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58" name="Freeform 968">
                    <a:extLst>
                      <a:ext uri="{FF2B5EF4-FFF2-40B4-BE49-F238E27FC236}">
                        <a16:creationId xmlns:a16="http://schemas.microsoft.com/office/drawing/2014/main" id="{EAFCD1C9-98C5-5C41-9350-B6CC0443AF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14059" name="Group 969">
                    <a:extLst>
                      <a:ext uri="{FF2B5EF4-FFF2-40B4-BE49-F238E27FC236}">
                        <a16:creationId xmlns:a16="http://schemas.microsoft.com/office/drawing/2014/main" id="{6DFB70C3-1340-DA49-8EE1-42843C0317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14071" name="AutoShape 970">
                      <a:extLst>
                        <a:ext uri="{FF2B5EF4-FFF2-40B4-BE49-F238E27FC236}">
                          <a16:creationId xmlns:a16="http://schemas.microsoft.com/office/drawing/2014/main" id="{CD07D5CF-AF1C-0942-8F71-631C7F94A4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214072" name="AutoShape 971">
                      <a:extLst>
                        <a:ext uri="{FF2B5EF4-FFF2-40B4-BE49-F238E27FC236}">
                          <a16:creationId xmlns:a16="http://schemas.microsoft.com/office/drawing/2014/main" id="{231DCD94-5CA6-4E4E-ACEF-85E8E76D78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ZapfDingbats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214060" name="Rectangle 972">
                    <a:extLst>
                      <a:ext uri="{FF2B5EF4-FFF2-40B4-BE49-F238E27FC236}">
                        <a16:creationId xmlns:a16="http://schemas.microsoft.com/office/drawing/2014/main" id="{1E7AC1BF-6310-0843-A6F7-B2BA60A6E5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1" name="Freeform 973">
                    <a:extLst>
                      <a:ext uri="{FF2B5EF4-FFF2-40B4-BE49-F238E27FC236}">
                        <a16:creationId xmlns:a16="http://schemas.microsoft.com/office/drawing/2014/main" id="{0935325B-0307-9E4E-B734-ED5744070C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62" name="Freeform 974">
                    <a:extLst>
                      <a:ext uri="{FF2B5EF4-FFF2-40B4-BE49-F238E27FC236}">
                        <a16:creationId xmlns:a16="http://schemas.microsoft.com/office/drawing/2014/main" id="{385520D9-3829-7E4B-8EA8-0DC115B17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63" name="Oval 975">
                    <a:extLst>
                      <a:ext uri="{FF2B5EF4-FFF2-40B4-BE49-F238E27FC236}">
                        <a16:creationId xmlns:a16="http://schemas.microsoft.com/office/drawing/2014/main" id="{B8901D8E-E4E1-A648-B2B0-98A52F219B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4" name="Freeform 976">
                    <a:extLst>
                      <a:ext uri="{FF2B5EF4-FFF2-40B4-BE49-F238E27FC236}">
                        <a16:creationId xmlns:a16="http://schemas.microsoft.com/office/drawing/2014/main" id="{246FCFD3-79F4-1643-95D0-FFED191EB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065" name="AutoShape 977">
                    <a:extLst>
                      <a:ext uri="{FF2B5EF4-FFF2-40B4-BE49-F238E27FC236}">
                        <a16:creationId xmlns:a16="http://schemas.microsoft.com/office/drawing/2014/main" id="{049E768D-768E-FB49-9388-D19AACA693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6" name="AutoShape 978">
                    <a:extLst>
                      <a:ext uri="{FF2B5EF4-FFF2-40B4-BE49-F238E27FC236}">
                        <a16:creationId xmlns:a16="http://schemas.microsoft.com/office/drawing/2014/main" id="{FD640D90-3AEE-BF4D-9E6E-ABA0E32526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7" name="Oval 979">
                    <a:extLst>
                      <a:ext uri="{FF2B5EF4-FFF2-40B4-BE49-F238E27FC236}">
                        <a16:creationId xmlns:a16="http://schemas.microsoft.com/office/drawing/2014/main" id="{4B8570A1-01B0-0B4A-AE4B-BB2AA15DA4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8" name="Oval 980">
                    <a:extLst>
                      <a:ext uri="{FF2B5EF4-FFF2-40B4-BE49-F238E27FC236}">
                        <a16:creationId xmlns:a16="http://schemas.microsoft.com/office/drawing/2014/main" id="{B6B22C19-C9CA-4346-845D-EC1C91BD57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69" name="Oval 981">
                    <a:extLst>
                      <a:ext uri="{FF2B5EF4-FFF2-40B4-BE49-F238E27FC236}">
                        <a16:creationId xmlns:a16="http://schemas.microsoft.com/office/drawing/2014/main" id="{0B51B8FC-4295-B841-9C40-E622E502DF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14070" name="Rectangle 982">
                    <a:extLst>
                      <a:ext uri="{FF2B5EF4-FFF2-40B4-BE49-F238E27FC236}">
                        <a16:creationId xmlns:a16="http://schemas.microsoft.com/office/drawing/2014/main" id="{1E88A228-A2BB-1C43-A2F9-7B61233BB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40" name="Group 1117">
                <a:extLst>
                  <a:ext uri="{FF2B5EF4-FFF2-40B4-BE49-F238E27FC236}">
                    <a16:creationId xmlns:a16="http://schemas.microsoft.com/office/drawing/2014/main" id="{6083C815-F5AC-C644-BFF2-1B0FF3CC8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9215" y="4827099"/>
                <a:ext cx="875523" cy="506826"/>
                <a:chOff x="439215" y="4827099"/>
                <a:chExt cx="875523" cy="506826"/>
              </a:xfrm>
            </p:grpSpPr>
            <p:grpSp>
              <p:nvGrpSpPr>
                <p:cNvPr id="214041" name="Group 418">
                  <a:extLst>
                    <a:ext uri="{FF2B5EF4-FFF2-40B4-BE49-F238E27FC236}">
                      <a16:creationId xmlns:a16="http://schemas.microsoft.com/office/drawing/2014/main" id="{3F1969C6-FCD5-0B47-87D9-3E8634996C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9215" y="4827099"/>
                  <a:ext cx="875523" cy="506826"/>
                  <a:chOff x="2889" y="1631"/>
                  <a:chExt cx="980" cy="743"/>
                </a:xfrm>
              </p:grpSpPr>
              <p:sp>
                <p:nvSpPr>
                  <p:cNvPr id="214043" name="Rectangle 419">
                    <a:extLst>
                      <a:ext uri="{FF2B5EF4-FFF2-40B4-BE49-F238E27FC236}">
                        <a16:creationId xmlns:a16="http://schemas.microsoft.com/office/drawing/2014/main" id="{FBC9B5A0-5134-CB4D-9A09-33D828FAA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6" y="1841"/>
                    <a:ext cx="663" cy="533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125" name="AutoShape 420">
                    <a:extLst>
                      <a:ext uri="{FF2B5EF4-FFF2-40B4-BE49-F238E27FC236}">
                        <a16:creationId xmlns:a16="http://schemas.microsoft.com/office/drawing/2014/main" id="{A912CE0B-005D-8C44-B188-ED72F4D610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9" y="1630"/>
                    <a:ext cx="976" cy="254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CC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</p:grpSp>
            <p:pic>
              <p:nvPicPr>
                <p:cNvPr id="214042" name="Picture 1119">
                  <a:extLst>
                    <a:ext uri="{FF2B5EF4-FFF2-40B4-BE49-F238E27FC236}">
                      <a16:creationId xmlns:a16="http://schemas.microsoft.com/office/drawing/2014/main" id="{32A9EC3D-33BD-7049-A936-86E74A5C4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109" y="5014480"/>
                  <a:ext cx="405029" cy="290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2A9AE-208A-4E4C-BCF7-493AFE598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847" y="4108856"/>
            <a:ext cx="9037638" cy="2503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7A2D06-49A3-4B4C-969A-7D43248925F4}"/>
              </a:ext>
            </a:extLst>
          </p:cNvPr>
          <p:cNvGrpSpPr>
            <a:grpSpLocks/>
          </p:cNvGrpSpPr>
          <p:nvPr/>
        </p:nvGrpSpPr>
        <p:grpSpPr bwMode="auto">
          <a:xfrm>
            <a:off x="1925639" y="4171941"/>
            <a:ext cx="8074025" cy="523220"/>
            <a:chOff x="379080" y="5456397"/>
            <a:chExt cx="8074239" cy="5246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51681-7F48-DD46-9D92-F7E884A68FDD}"/>
                </a:ext>
              </a:extLst>
            </p:cNvPr>
            <p:cNvSpPr/>
            <p:nvPr/>
          </p:nvSpPr>
          <p:spPr>
            <a:xfrm>
              <a:off x="379080" y="5489828"/>
              <a:ext cx="8074239" cy="42186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4029" name="TextBox 17">
              <a:extLst>
                <a:ext uri="{FF2B5EF4-FFF2-40B4-BE49-F238E27FC236}">
                  <a16:creationId xmlns:a16="http://schemas.microsoft.com/office/drawing/2014/main" id="{8F3B0DDD-75FE-DF4B-9738-358B7A86A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801" y="5456397"/>
              <a:ext cx="6920219" cy="524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 host-host communication as a service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7511E-D73C-7A4F-88A9-D627FE62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17" y="5070373"/>
            <a:ext cx="9700619" cy="1344281"/>
          </a:xfrm>
        </p:spPr>
        <p:txBody>
          <a:bodyPr>
            <a:normAutofit/>
          </a:bodyPr>
          <a:lstStyle/>
          <a:p>
            <a:pPr marL="0" indent="0">
              <a:buClr>
                <a:srgbClr val="0000A8"/>
              </a:buClr>
              <a:buNone/>
            </a:pPr>
            <a:r>
              <a:rPr lang="en-US" altLang="en-US" i="1" dirty="0">
                <a:solidFill>
                  <a:srgbClr val="CD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OTT challenges: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coping with a congested Internet from the “edge”</a:t>
            </a:r>
          </a:p>
          <a:p>
            <a:pPr marL="466725" lvl="1" indent="-233363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what content to place in which CDN node?</a:t>
            </a:r>
          </a:p>
          <a:p>
            <a:pPr marL="466725" lvl="1" indent="-233363">
              <a:buFont typeface="Wingdings" pitchFamily="2" charset="2"/>
              <a:buChar char="§"/>
            </a:pPr>
            <a:r>
              <a:rPr lang="en-US" altLang="en-US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from which CDN node to retrieve content? At which rate?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AFC86-034D-F945-B43F-7739F70F4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501" y="2041781"/>
            <a:ext cx="45718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OTT: “over the top”</a:t>
            </a:r>
          </a:p>
        </p:txBody>
      </p:sp>
      <p:sp>
        <p:nvSpPr>
          <p:cNvPr id="1036" name="Title 1">
            <a:extLst>
              <a:ext uri="{FF2B5EF4-FFF2-40B4-BE49-F238E27FC236}">
                <a16:creationId xmlns:a16="http://schemas.microsoft.com/office/drawing/2014/main" id="{AAA3A287-D94D-A745-B380-C550D447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Content distribution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etworks (CDNs)</a:t>
            </a:r>
          </a:p>
        </p:txBody>
      </p:sp>
    </p:spTree>
    <p:extLst>
      <p:ext uri="{BB962C8B-B14F-4D97-AF65-F5344CB8AC3E}">
        <p14:creationId xmlns:p14="http://schemas.microsoft.com/office/powerpoint/2010/main" val="38058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45382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16EAD-947A-F745-A3C4-3EFB3BE96F80}"/>
              </a:ext>
            </a:extLst>
          </p:cNvPr>
          <p:cNvGrpSpPr/>
          <p:nvPr/>
        </p:nvGrpSpPr>
        <p:grpSpPr>
          <a:xfrm>
            <a:off x="5108787" y="6105145"/>
            <a:ext cx="6892924" cy="461665"/>
            <a:chOff x="5108787" y="6105145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5F0DE-1176-C941-8748-FA6DBE05DDE2}"/>
                </a:ext>
              </a:extLst>
            </p:cNvPr>
            <p:cNvSpPr txBox="1"/>
            <p:nvPr/>
          </p:nvSpPr>
          <p:spPr>
            <a:xfrm>
              <a:off x="5108787" y="6105145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2020, J.F. Kurose, All Rights Reserved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1996-2020, J.F. Kurose, K.W. Ross, All Rights Reserved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FF3FB4-0243-904E-82A0-58B31948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8246" y="6178318"/>
              <a:ext cx="125836" cy="1602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ED2D1A-6CC2-5449-8FA1-0BC8EF76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6647" y="6354452"/>
              <a:ext cx="125836" cy="160221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1B6935F-79C8-8149-92D9-066456A437E6}"/>
              </a:ext>
            </a:extLst>
          </p:cNvPr>
          <p:cNvSpPr txBox="1">
            <a:spLocks/>
          </p:cNvSpPr>
          <p:nvPr/>
        </p:nvSpPr>
        <p:spPr>
          <a:xfrm>
            <a:off x="724908" y="518072"/>
            <a:ext cx="6551791" cy="111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 Light"/>
                <a:ea typeface="+mj-ea"/>
                <a:cs typeface="Calibri" panose="020F0502020204030204" pitchFamily="34" charset="0"/>
              </a:rPr>
              <a:t>Application Layer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B43B860-3F9E-044B-8552-48FAB5062B39}"/>
              </a:ext>
            </a:extLst>
          </p:cNvPr>
          <p:cNvSpPr txBox="1">
            <a:spLocks/>
          </p:cNvSpPr>
          <p:nvPr/>
        </p:nvSpPr>
        <p:spPr>
          <a:xfrm>
            <a:off x="809241" y="1870563"/>
            <a:ext cx="7032051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Principles of network applications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Web and HTTP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E-mail, SMTP, IMAP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The Domain Name System: DNS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P2P applications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video streaming, CDNs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8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socket programming with UDP and TCP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Processes communicating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1978532" y="2031733"/>
            <a:ext cx="3981888" cy="3263504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>
              <a:spcBef>
                <a:spcPts val="750"/>
              </a:spcBef>
              <a:buNone/>
              <a:defRPr/>
            </a:pPr>
            <a:r>
              <a:rPr lang="en-US" altLang="en-US" sz="2400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process: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program running within a host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within same host, two processes communicate using 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inter-process communication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(defined by OS)</a:t>
            </a:r>
          </a:p>
          <a:p>
            <a:pPr marL="264319" indent="-166688" defTabSz="685800">
              <a:spcBef>
                <a:spcPts val="750"/>
              </a:spcBef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processes in different hosts communicate by exchanging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messages</a:t>
            </a: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sz="27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7AD000-A388-6C4C-8C9C-158A86A0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455" y="4054840"/>
            <a:ext cx="2992040" cy="137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indent="-257175" defTabSz="685800">
              <a:lnSpc>
                <a:spcPct val="90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</a:rPr>
              <a:t>note: applications with P2P architectures have client processes &amp; server processes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D9C5A-4A0F-3E45-B3EB-48F963F34B69}"/>
              </a:ext>
            </a:extLst>
          </p:cNvPr>
          <p:cNvGrpSpPr/>
          <p:nvPr/>
        </p:nvGrpSpPr>
        <p:grpSpPr>
          <a:xfrm>
            <a:off x="6754509" y="1973626"/>
            <a:ext cx="3069431" cy="1925836"/>
            <a:chOff x="6974010" y="1488501"/>
            <a:chExt cx="4092575" cy="2567781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6562BEA-C84E-254B-BD55-56C2EB6C5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025603" y="2022695"/>
              <a:ext cx="3989387" cy="2033587"/>
            </a:xfrm>
            <a:prstGeom prst="rect">
              <a:avLst/>
            </a:prstGeom>
            <a:noFill/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4319" indent="-166688" defTabSz="685800">
                <a:spcBef>
                  <a:spcPts val="300"/>
                </a:spcBef>
                <a:buNone/>
                <a:defRPr/>
              </a:pPr>
              <a:r>
                <a:rPr lang="en-US" altLang="en-US" sz="2100" i="1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client process:</a:t>
              </a:r>
              <a:r>
                <a:rPr lang="en-US" altLang="en-US" sz="21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 </a:t>
              </a:r>
              <a:r>
                <a:rPr lang="en-US" altLang="en-US" sz="18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process that initiates communication</a:t>
              </a:r>
            </a:p>
            <a:p>
              <a:pPr marL="264319" indent="-166688" defTabSz="685800">
                <a:spcBef>
                  <a:spcPts val="300"/>
                </a:spcBef>
                <a:buNone/>
                <a:defRPr/>
              </a:pPr>
              <a:r>
                <a:rPr lang="en-US" altLang="en-US" sz="2100" i="1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server process:</a:t>
              </a:r>
              <a:r>
                <a:rPr lang="en-US" altLang="en-US" sz="2100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 </a:t>
              </a:r>
              <a:r>
                <a:rPr lang="en-US" altLang="en-US" sz="18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process that waits to be contacted</a:t>
              </a:r>
              <a:endPara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marL="264319" indent="-166688" defTabSz="685800">
                <a:spcBef>
                  <a:spcPts val="750"/>
                </a:spcBef>
                <a:buNone/>
                <a:defRPr/>
              </a:pPr>
              <a:endPara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0414D3D5-1BB8-5844-8D2A-3C8E3E5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010" y="1786951"/>
              <a:ext cx="4092575" cy="2062163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defRPr/>
              </a:pPr>
              <a:endParaRPr lang="en-US" altLang="en-US" sz="15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FAA5D4F0-1DCB-7C49-A07F-4729B9F9D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4659" y="1488501"/>
              <a:ext cx="2410232" cy="553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57175" indent="-257175" defTabSz="685800">
                <a:defRPr/>
              </a:pPr>
              <a:r>
                <a:rPr lang="en-US" altLang="en-US" sz="2100">
                  <a:solidFill>
                    <a:prstClr val="black"/>
                  </a:solidFill>
                  <a:latin typeface="Calibri" panose="020F0502020204030204"/>
                </a:rPr>
                <a:t>clients, servers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0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18" y="1074245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Sockets</a:t>
            </a:r>
            <a:endParaRPr lang="en-US" dirty="0"/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AE0F6699-BC13-C349-9AC1-8B36945F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020" y="1745240"/>
            <a:ext cx="8223781" cy="174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57175" indent="-257175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process sends/receives messages to/from its </a:t>
            </a:r>
            <a:r>
              <a:rPr lang="en-US" altLang="en-US" sz="2100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socket</a:t>
            </a:r>
          </a:p>
          <a:p>
            <a:pPr marL="257175" indent="-257175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socket analogous to door</a:t>
            </a:r>
          </a:p>
          <a:p>
            <a:pPr marL="557213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sending process shoves message out door</a:t>
            </a:r>
          </a:p>
          <a:p>
            <a:pPr marL="557213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sending process relies on transport infrastructure on other side of door to deliver message to socket at receiving process</a:t>
            </a:r>
          </a:p>
          <a:p>
            <a:pPr marL="557213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two sockets involved: one on each side</a:t>
            </a: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C55660F8-73B5-034B-A597-DD5D87ECF66A}"/>
              </a:ext>
            </a:extLst>
          </p:cNvPr>
          <p:cNvSpPr>
            <a:spLocks/>
          </p:cNvSpPr>
          <p:nvPr/>
        </p:nvSpPr>
        <p:spPr bwMode="auto">
          <a:xfrm>
            <a:off x="7885861" y="3931015"/>
            <a:ext cx="552450" cy="1498997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0" name="Freeform 7">
            <a:extLst>
              <a:ext uri="{FF2B5EF4-FFF2-40B4-BE49-F238E27FC236}">
                <a16:creationId xmlns:a16="http://schemas.microsoft.com/office/drawing/2014/main" id="{ABAB43B4-03FC-2A42-98B9-913DD8EC77B7}"/>
              </a:ext>
            </a:extLst>
          </p:cNvPr>
          <p:cNvSpPr>
            <a:spLocks/>
          </p:cNvSpPr>
          <p:nvPr/>
        </p:nvSpPr>
        <p:spPr bwMode="auto">
          <a:xfrm>
            <a:off x="5399836" y="4903755"/>
            <a:ext cx="1356122" cy="773906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" name="Text Box 51">
            <a:extLst>
              <a:ext uri="{FF2B5EF4-FFF2-40B4-BE49-F238E27FC236}">
                <a16:creationId xmlns:a16="http://schemas.microsoft.com/office/drawing/2014/main" id="{66AD3E16-6743-CC4C-9091-25C6B0A9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645" y="5002578"/>
            <a:ext cx="7056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>
                <a:solidFill>
                  <a:srgbClr val="000000"/>
                </a:solidFill>
              </a:rPr>
              <a:t>Internet</a:t>
            </a:r>
          </a:p>
        </p:txBody>
      </p:sp>
      <p:sp>
        <p:nvSpPr>
          <p:cNvPr id="72" name="Line 52">
            <a:extLst>
              <a:ext uri="{FF2B5EF4-FFF2-40B4-BE49-F238E27FC236}">
                <a16:creationId xmlns:a16="http://schemas.microsoft.com/office/drawing/2014/main" id="{2374F19B-E4B6-644E-AEE0-FC14C13C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8861" y="5310948"/>
            <a:ext cx="165854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" name="Text Box 53">
            <a:extLst>
              <a:ext uri="{FF2B5EF4-FFF2-40B4-BE49-F238E27FC236}">
                <a16:creationId xmlns:a16="http://schemas.microsoft.com/office/drawing/2014/main" id="{AD6E6CB7-7739-BE4D-84DA-1BBDF2D1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715" y="4729925"/>
            <a:ext cx="848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 dirty="0">
                <a:solidFill>
                  <a:srgbClr val="C00000"/>
                </a:solidFill>
              </a:rPr>
              <a:t>controlled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 dirty="0">
                <a:solidFill>
                  <a:srgbClr val="C00000"/>
                </a:solidFill>
              </a:rPr>
              <a:t>by OS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 kern="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Text Box 56">
            <a:extLst>
              <a:ext uri="{FF2B5EF4-FFF2-40B4-BE49-F238E27FC236}">
                <a16:creationId xmlns:a16="http://schemas.microsoft.com/office/drawing/2014/main" id="{20BE946D-C7D0-4A45-83B1-1480163B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046" y="4054839"/>
            <a:ext cx="115448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 dirty="0">
                <a:solidFill>
                  <a:srgbClr val="C00000"/>
                </a:solidFill>
              </a:rPr>
              <a:t>controlled by</a:t>
            </a:r>
          </a:p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 dirty="0">
                <a:solidFill>
                  <a:srgbClr val="C00000"/>
                </a:solidFill>
              </a:rPr>
              <a:t>app developer</a:t>
            </a:r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6780AD31-F16D-1B4A-BC72-926F1B2A7FE8}"/>
              </a:ext>
            </a:extLst>
          </p:cNvPr>
          <p:cNvSpPr>
            <a:spLocks/>
          </p:cNvSpPr>
          <p:nvPr/>
        </p:nvSpPr>
        <p:spPr bwMode="auto">
          <a:xfrm>
            <a:off x="3580562" y="3978640"/>
            <a:ext cx="569119" cy="1497806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F7C1C383-CE46-7C44-B7F2-94606E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18" y="3945302"/>
            <a:ext cx="972740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Rectangle 24">
            <a:extLst>
              <a:ext uri="{FF2B5EF4-FFF2-40B4-BE49-F238E27FC236}">
                <a16:creationId xmlns:a16="http://schemas.microsoft.com/office/drawing/2014/main" id="{FD8D123C-B8FD-A64F-9AD3-86943A5D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444" y="3985784"/>
            <a:ext cx="954881" cy="148470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A30BEE8C-0165-984E-888C-91DC647B6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1586" y="4556093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" name="Text Box 26">
            <a:extLst>
              <a:ext uri="{FF2B5EF4-FFF2-40B4-BE49-F238E27FC236}">
                <a16:creationId xmlns:a16="http://schemas.microsoft.com/office/drawing/2014/main" id="{4E5CE7E7-BE20-B242-B8AA-2C5D4799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440" y="4542995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80" name="Line 27">
            <a:extLst>
              <a:ext uri="{FF2B5EF4-FFF2-40B4-BE49-F238E27FC236}">
                <a16:creationId xmlns:a16="http://schemas.microsoft.com/office/drawing/2014/main" id="{9AB6E7C8-3093-D94D-9D3B-10F5749B7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538" y="4796600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1" name="Line 28">
            <a:extLst>
              <a:ext uri="{FF2B5EF4-FFF2-40B4-BE49-F238E27FC236}">
                <a16:creationId xmlns:a16="http://schemas.microsoft.com/office/drawing/2014/main" id="{2F4C67B7-677F-C84F-B3B7-01AAFB2AD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823" y="5028772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" name="Line 29">
            <a:extLst>
              <a:ext uri="{FF2B5EF4-FFF2-40B4-BE49-F238E27FC236}">
                <a16:creationId xmlns:a16="http://schemas.microsoft.com/office/drawing/2014/main" id="{3E1AB729-CEED-FF4B-AB94-DA2863E62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6823" y="5243084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" name="Text Box 26">
            <a:extLst>
              <a:ext uri="{FF2B5EF4-FFF2-40B4-BE49-F238E27FC236}">
                <a16:creationId xmlns:a16="http://schemas.microsoft.com/office/drawing/2014/main" id="{B3BC3B01-336B-B648-9417-1795AE45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5634" y="397863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84" name="Text Box 26">
            <a:extLst>
              <a:ext uri="{FF2B5EF4-FFF2-40B4-BE49-F238E27FC236}">
                <a16:creationId xmlns:a16="http://schemas.microsoft.com/office/drawing/2014/main" id="{DC97EC39-5ADE-8D46-9FEE-DBDD51FD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296" y="5221651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8C832346-4F39-4844-8091-F736554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584" y="5007339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86" name="Text Box 26">
            <a:extLst>
              <a:ext uri="{FF2B5EF4-FFF2-40B4-BE49-F238E27FC236}">
                <a16:creationId xmlns:a16="http://schemas.microsoft.com/office/drawing/2014/main" id="{68FADC82-2C08-DB43-951D-4FB06FD5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440" y="4785883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87" name="Oval 57">
            <a:extLst>
              <a:ext uri="{FF2B5EF4-FFF2-40B4-BE49-F238E27FC236}">
                <a16:creationId xmlns:a16="http://schemas.microsoft.com/office/drawing/2014/main" id="{FBC4E611-49B5-5546-8E93-C03CEF4C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645" y="4184617"/>
            <a:ext cx="742950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>
                <a:solidFill>
                  <a:srgbClr val="000000"/>
                </a:solidFill>
              </a:rPr>
              <a:t>process</a:t>
            </a:r>
          </a:p>
        </p:txBody>
      </p:sp>
      <p:grpSp>
        <p:nvGrpSpPr>
          <p:cNvPr id="88" name="Group 58">
            <a:extLst>
              <a:ext uri="{FF2B5EF4-FFF2-40B4-BE49-F238E27FC236}">
                <a16:creationId xmlns:a16="http://schemas.microsoft.com/office/drawing/2014/main" id="{BDB7A80F-EA2D-2740-83B7-DE5AFE13D157}"/>
              </a:ext>
            </a:extLst>
          </p:cNvPr>
          <p:cNvGrpSpPr>
            <a:grpSpLocks/>
          </p:cNvGrpSpPr>
          <p:nvPr/>
        </p:nvGrpSpPr>
        <p:grpSpPr bwMode="auto">
          <a:xfrm>
            <a:off x="4441383" y="4454890"/>
            <a:ext cx="409575" cy="169069"/>
            <a:chOff x="1287" y="2524"/>
            <a:chExt cx="260" cy="100"/>
          </a:xfrm>
        </p:grpSpPr>
        <p:sp>
          <p:nvSpPr>
            <p:cNvPr id="89" name="Rectangle 59">
              <a:extLst>
                <a:ext uri="{FF2B5EF4-FFF2-40B4-BE49-F238E27FC236}">
                  <a16:creationId xmlns:a16="http://schemas.microsoft.com/office/drawing/2014/main" id="{DE66C40C-3B9D-EF46-85B9-52614CA5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  <p:sp>
          <p:nvSpPr>
            <p:cNvPr id="90" name="Rectangle 60">
              <a:extLst>
                <a:ext uri="{FF2B5EF4-FFF2-40B4-BE49-F238E27FC236}">
                  <a16:creationId xmlns:a16="http://schemas.microsoft.com/office/drawing/2014/main" id="{BB035EC9-3E84-A147-B1F1-334CDBA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  <p:sp>
          <p:nvSpPr>
            <p:cNvPr id="91" name="Rectangle 61">
              <a:extLst>
                <a:ext uri="{FF2B5EF4-FFF2-40B4-BE49-F238E27FC236}">
                  <a16:creationId xmlns:a16="http://schemas.microsoft.com/office/drawing/2014/main" id="{A4F869EE-C3F1-524C-9E52-D9CF58C6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  <p:sp>
          <p:nvSpPr>
            <p:cNvPr id="92" name="Rectangle 62">
              <a:extLst>
                <a:ext uri="{FF2B5EF4-FFF2-40B4-BE49-F238E27FC236}">
                  <a16:creationId xmlns:a16="http://schemas.microsoft.com/office/drawing/2014/main" id="{58E3BF21-8802-5F4C-9E24-B71F0725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Rectangle 23">
            <a:extLst>
              <a:ext uri="{FF2B5EF4-FFF2-40B4-BE49-F238E27FC236}">
                <a16:creationId xmlns:a16="http://schemas.microsoft.com/office/drawing/2014/main" id="{EA6D85FB-86B2-B745-ADFD-3765EC14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790" y="3923870"/>
            <a:ext cx="972741" cy="14859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" name="Rectangle 24">
            <a:extLst>
              <a:ext uri="{FF2B5EF4-FFF2-40B4-BE49-F238E27FC236}">
                <a16:creationId xmlns:a16="http://schemas.microsoft.com/office/drawing/2014/main" id="{A1355835-1546-1740-B9B8-CC9141EB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215" y="3964353"/>
            <a:ext cx="954881" cy="148470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:a16="http://schemas.microsoft.com/office/drawing/2014/main" id="{22344C4F-F96A-944B-9A5E-6962A9AC2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357" y="4534662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6" name="Text Box 26">
            <a:extLst>
              <a:ext uri="{FF2B5EF4-FFF2-40B4-BE49-F238E27FC236}">
                <a16:creationId xmlns:a16="http://schemas.microsoft.com/office/drawing/2014/main" id="{93E8ABA8-42C2-C44C-8972-76E2C7AD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212" y="4521564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97" name="Line 27">
            <a:extLst>
              <a:ext uri="{FF2B5EF4-FFF2-40B4-BE49-F238E27FC236}">
                <a16:creationId xmlns:a16="http://schemas.microsoft.com/office/drawing/2014/main" id="{4C22E15D-78C1-E143-93B3-4A31B8A25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4311" y="4775168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8" name="Line 28">
            <a:extLst>
              <a:ext uri="{FF2B5EF4-FFF2-40B4-BE49-F238E27FC236}">
                <a16:creationId xmlns:a16="http://schemas.microsoft.com/office/drawing/2014/main" id="{5648F986-3546-E545-A6F7-3CF9C2DDA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595" y="5007341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:a16="http://schemas.microsoft.com/office/drawing/2014/main" id="{55B6D46E-D326-D64F-A181-AB7274FEB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595" y="5221653"/>
            <a:ext cx="947738" cy="238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0" name="Text Box 26">
            <a:extLst>
              <a:ext uri="{FF2B5EF4-FFF2-40B4-BE49-F238E27FC236}">
                <a16:creationId xmlns:a16="http://schemas.microsoft.com/office/drawing/2014/main" id="{704444CB-075A-0948-9F82-6F49A25E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406" y="395720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000000"/>
                </a:solidFill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01" name="Text Box 26">
            <a:extLst>
              <a:ext uri="{FF2B5EF4-FFF2-40B4-BE49-F238E27FC236}">
                <a16:creationId xmlns:a16="http://schemas.microsoft.com/office/drawing/2014/main" id="{40B8469F-1FF4-FE40-9A71-D5EC33D3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068" y="5200220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02" name="Text Box 26">
            <a:extLst>
              <a:ext uri="{FF2B5EF4-FFF2-40B4-BE49-F238E27FC236}">
                <a16:creationId xmlns:a16="http://schemas.microsoft.com/office/drawing/2014/main" id="{713E03C4-58F2-5D42-92BD-0578A2D3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356" y="4985908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03" name="Text Box 26">
            <a:extLst>
              <a:ext uri="{FF2B5EF4-FFF2-40B4-BE49-F238E27FC236}">
                <a16:creationId xmlns:a16="http://schemas.microsoft.com/office/drawing/2014/main" id="{76001FF3-4EB3-9E44-B006-29874934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212" y="4764451"/>
            <a:ext cx="988219" cy="2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>
                <a:solidFill>
                  <a:srgbClr val="969696"/>
                </a:solidFill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04" name="Oval 78">
            <a:extLst>
              <a:ext uri="{FF2B5EF4-FFF2-40B4-BE49-F238E27FC236}">
                <a16:creationId xmlns:a16="http://schemas.microsoft.com/office/drawing/2014/main" id="{8A13F36B-8768-0745-9E90-83E8FC5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17" y="4163186"/>
            <a:ext cx="742950" cy="2286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>
                <a:solidFill>
                  <a:srgbClr val="000000"/>
                </a:solidFill>
              </a:rPr>
              <a:t>process</a:t>
            </a:r>
          </a:p>
        </p:txBody>
      </p: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535443B2-390F-4D43-AFF5-FF5F8E34F3A9}"/>
              </a:ext>
            </a:extLst>
          </p:cNvPr>
          <p:cNvGrpSpPr>
            <a:grpSpLocks/>
          </p:cNvGrpSpPr>
          <p:nvPr/>
        </p:nvGrpSpPr>
        <p:grpSpPr bwMode="auto">
          <a:xfrm>
            <a:off x="7188156" y="4433459"/>
            <a:ext cx="409575" cy="169069"/>
            <a:chOff x="1287" y="2524"/>
            <a:chExt cx="260" cy="100"/>
          </a:xfrm>
        </p:grpSpPr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160B4F41-7E38-6E47-B7F6-C6AA76DC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28B3876F-4677-0D4D-AF89-6E06B2B3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:a16="http://schemas.microsoft.com/office/drawing/2014/main" id="{51611D2E-921B-804E-9775-6922F75F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CBFB6CF2-1A50-F741-BAE7-97F8AF13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sz="1500" kern="0">
                <a:solidFill>
                  <a:srgbClr val="000000"/>
                </a:solidFill>
              </a:endParaRPr>
            </a:p>
          </p:txBody>
        </p:sp>
      </p:grpSp>
      <p:sp>
        <p:nvSpPr>
          <p:cNvPr id="110" name="Line 88">
            <a:extLst>
              <a:ext uri="{FF2B5EF4-FFF2-40B4-BE49-F238E27FC236}">
                <a16:creationId xmlns:a16="http://schemas.microsoft.com/office/drawing/2014/main" id="{EAAA0F7C-765D-CD49-B290-164DB9D3A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5373" y="4262008"/>
            <a:ext cx="4572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1" name="Line 89">
            <a:extLst>
              <a:ext uri="{FF2B5EF4-FFF2-40B4-BE49-F238E27FC236}">
                <a16:creationId xmlns:a16="http://schemas.microsoft.com/office/drawing/2014/main" id="{D2CD81D4-6282-5749-AF3E-B0E55816C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42" y="4581096"/>
            <a:ext cx="0" cy="766763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" name="Line 90">
            <a:extLst>
              <a:ext uri="{FF2B5EF4-FFF2-40B4-BE49-F238E27FC236}">
                <a16:creationId xmlns:a16="http://schemas.microsoft.com/office/drawing/2014/main" id="{86899CB5-FD7D-A644-9755-2DA9E5F4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2301" y="4956142"/>
            <a:ext cx="4572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3" name="Text Box 56">
            <a:extLst>
              <a:ext uri="{FF2B5EF4-FFF2-40B4-BE49-F238E27FC236}">
                <a16:creationId xmlns:a16="http://schemas.microsoft.com/office/drawing/2014/main" id="{2CFC877C-1B09-8849-95D0-2EBA259C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726" y="4022692"/>
            <a:ext cx="7409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00" i="1" kern="0">
                <a:solidFill>
                  <a:srgbClr val="CC0000"/>
                </a:solidFill>
              </a:rPr>
              <a:t>socket</a:t>
            </a:r>
          </a:p>
        </p:txBody>
      </p:sp>
      <p:sp>
        <p:nvSpPr>
          <p:cNvPr id="114" name="Line 92">
            <a:extLst>
              <a:ext uri="{FF2B5EF4-FFF2-40B4-BE49-F238E27FC236}">
                <a16:creationId xmlns:a16="http://schemas.microsoft.com/office/drawing/2014/main" id="{F5883250-9436-014C-B8FA-7F184F451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0015" y="4172712"/>
            <a:ext cx="726281" cy="326231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5" name="Line 93">
            <a:extLst>
              <a:ext uri="{FF2B5EF4-FFF2-40B4-BE49-F238E27FC236}">
                <a16:creationId xmlns:a16="http://schemas.microsoft.com/office/drawing/2014/main" id="{F83582A8-D082-E24D-9637-B677A079F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71387" y="4164378"/>
            <a:ext cx="726281" cy="326231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15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A4EC689D-3AE5-AC42-8E9A-D41B31DF26A0}"/>
              </a:ext>
            </a:extLst>
          </p:cNvPr>
          <p:cNvGrpSpPr>
            <a:grpSpLocks/>
          </p:cNvGrpSpPr>
          <p:nvPr/>
        </p:nvGrpSpPr>
        <p:grpSpPr bwMode="auto">
          <a:xfrm>
            <a:off x="3262663" y="4963287"/>
            <a:ext cx="539354" cy="579835"/>
            <a:chOff x="-44" y="1473"/>
            <a:chExt cx="981" cy="1105"/>
          </a:xfrm>
        </p:grpSpPr>
        <p:pic>
          <p:nvPicPr>
            <p:cNvPr id="117" name="Picture 97" descr="desktop_computer_stylized_medium">
              <a:extLst>
                <a:ext uri="{FF2B5EF4-FFF2-40B4-BE49-F238E27FC236}">
                  <a16:creationId xmlns:a16="http://schemas.microsoft.com/office/drawing/2014/main" id="{4EAFAA9B-1FE4-8048-AEF5-4600C1CB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88B1BD01-DE89-6A4D-A050-0D8D405A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15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19" name="Group 99">
            <a:extLst>
              <a:ext uri="{FF2B5EF4-FFF2-40B4-BE49-F238E27FC236}">
                <a16:creationId xmlns:a16="http://schemas.microsoft.com/office/drawing/2014/main" id="{13D0F484-888E-5342-9E3B-6B702B522B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84720" y="5109733"/>
            <a:ext cx="539354" cy="579834"/>
            <a:chOff x="-44" y="1473"/>
            <a:chExt cx="981" cy="1105"/>
          </a:xfrm>
        </p:grpSpPr>
        <p:pic>
          <p:nvPicPr>
            <p:cNvPr id="120" name="Picture 100" descr="desktop_computer_stylized_medium">
              <a:extLst>
                <a:ext uri="{FF2B5EF4-FFF2-40B4-BE49-F238E27FC236}">
                  <a16:creationId xmlns:a16="http://schemas.microsoft.com/office/drawing/2014/main" id="{A3C739BC-E497-6E4F-8AF0-1E359C622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34D4BA65-175D-534B-96CE-35055DA62B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15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9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6632</Words>
  <Application>Microsoft Macintosh PowerPoint</Application>
  <PresentationFormat>Widescreen</PresentationFormat>
  <Paragraphs>1377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Comic Sans MS</vt:lpstr>
      <vt:lpstr>Courier</vt:lpstr>
      <vt:lpstr>Courier New</vt:lpstr>
      <vt:lpstr>Gill Sans MT</vt:lpstr>
      <vt:lpstr>Tahoma</vt:lpstr>
      <vt:lpstr>Times New Roman</vt:lpstr>
      <vt:lpstr>Wingdings</vt:lpstr>
      <vt:lpstr>ZapfDingbats</vt:lpstr>
      <vt:lpstr>1_Office Theme</vt:lpstr>
      <vt:lpstr>Office Theme</vt:lpstr>
      <vt:lpstr>Networks &amp; Communications MS216 Semester 1 Session 2021-22</vt:lpstr>
      <vt:lpstr>Example: organization of air travel</vt:lpstr>
      <vt:lpstr>Example: organization of air travel</vt:lpstr>
      <vt:lpstr>Layered Internet protocol stack</vt:lpstr>
      <vt:lpstr>Application layer: overview</vt:lpstr>
      <vt:lpstr>Creating a network app</vt:lpstr>
      <vt:lpstr>Client-server paradigm</vt:lpstr>
      <vt:lpstr>Processes communicating</vt:lpstr>
      <vt:lpstr>Sockets</vt:lpstr>
      <vt:lpstr>Addressing processes</vt:lpstr>
      <vt:lpstr>An application-layer protocol defines:</vt:lpstr>
      <vt:lpstr>What transport service does an app need?</vt:lpstr>
      <vt:lpstr>Transport service requirements: common apps</vt:lpstr>
      <vt:lpstr>Internet transport protocols services</vt:lpstr>
      <vt:lpstr>Internet applications, and transport protocols</vt:lpstr>
      <vt:lpstr>Attendance</vt:lpstr>
      <vt:lpstr>Application Layer</vt:lpstr>
      <vt:lpstr>Web and HTTP</vt:lpstr>
      <vt:lpstr>HTTP overview</vt:lpstr>
      <vt:lpstr>HTTP overview (continued)</vt:lpstr>
      <vt:lpstr>HTTP connections: two types</vt:lpstr>
      <vt:lpstr>Non-persistent HTTP: example</vt:lpstr>
      <vt:lpstr>Non-persistent HTTP: example (cont.)</vt:lpstr>
      <vt:lpstr>HTTP request message</vt:lpstr>
      <vt:lpstr>HTTP request message: general format</vt:lpstr>
      <vt:lpstr>HTTP request message: general format</vt:lpstr>
      <vt:lpstr>Other HTTP request messages</vt:lpstr>
      <vt:lpstr>HTTP response message</vt:lpstr>
      <vt:lpstr>HTTP response status codes</vt:lpstr>
      <vt:lpstr>Trying out HTTP (client side) for yourself</vt:lpstr>
      <vt:lpstr>Maintaining user/server state: cookies</vt:lpstr>
      <vt:lpstr>Maintaining user/server state: cookies</vt:lpstr>
      <vt:lpstr>HTTP cookies: comments</vt:lpstr>
      <vt:lpstr>Web caches</vt:lpstr>
      <vt:lpstr>Web caches (aka proxy servers)</vt:lpstr>
      <vt:lpstr>Option 1: buy a faster access link</vt:lpstr>
      <vt:lpstr>Option 2: install a web cache</vt:lpstr>
      <vt:lpstr>Conditional GET</vt:lpstr>
      <vt:lpstr>PowerPoint Presentation</vt:lpstr>
      <vt:lpstr>E-mail</vt:lpstr>
      <vt:lpstr>E-mail: mail servers</vt:lpstr>
      <vt:lpstr>SMTP RFC (5321)</vt:lpstr>
      <vt:lpstr>Scenario: Alice sends e-mail to Bob</vt:lpstr>
      <vt:lpstr>Sample SMTP interaction</vt:lpstr>
      <vt:lpstr>SMTP: observations</vt:lpstr>
      <vt:lpstr>Retrieving email: mail access protocols</vt:lpstr>
      <vt:lpstr>Application Layer</vt:lpstr>
      <vt:lpstr>DNS: Domain Name System</vt:lpstr>
      <vt:lpstr>DNS: services, structure</vt:lpstr>
      <vt:lpstr>Thinking about the DNS</vt:lpstr>
      <vt:lpstr>DNS: a distributed, hierarchical database</vt:lpstr>
      <vt:lpstr>DNS: root name servers</vt:lpstr>
      <vt:lpstr>DNS: root name servers</vt:lpstr>
      <vt:lpstr>Top-Level Domain, and authoritative servers</vt:lpstr>
      <vt:lpstr>Local DNS name servers</vt:lpstr>
      <vt:lpstr>DNS name resolution: iterated query</vt:lpstr>
      <vt:lpstr>DNS name resolution: recursive query</vt:lpstr>
      <vt:lpstr>Caching DNS Information</vt:lpstr>
      <vt:lpstr>DNS records</vt:lpstr>
      <vt:lpstr>DNS protocol messages</vt:lpstr>
      <vt:lpstr>DNS protocol messages</vt:lpstr>
      <vt:lpstr>Getting your info into the DNS</vt:lpstr>
      <vt:lpstr>DNS security</vt:lpstr>
      <vt:lpstr>Application Layer</vt:lpstr>
      <vt:lpstr>Video Streaming and CDNs: context</vt:lpstr>
      <vt:lpstr>Multimedia: video</vt:lpstr>
      <vt:lpstr>Multimedia: video</vt:lpstr>
      <vt:lpstr>Streaming stored video</vt:lpstr>
      <vt:lpstr>Streaming stored video</vt:lpstr>
      <vt:lpstr>Streaming stored video: challenges</vt:lpstr>
      <vt:lpstr>Streaming stored video: playout buffering</vt:lpstr>
      <vt:lpstr>Streaming multimedia: DASH</vt:lpstr>
      <vt:lpstr>Streaming multimedia: DASH</vt:lpstr>
      <vt:lpstr>Content distribution networks (CDNs)</vt:lpstr>
      <vt:lpstr>Content distribution networks (CDNs)</vt:lpstr>
      <vt:lpstr>Content distribution networks (CDNs)</vt:lpstr>
      <vt:lpstr>Content distribution networks (CDNs)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</dc:title>
  <dc:creator>James Kurose</dc:creator>
  <cp:lastModifiedBy>Nasir, Jamal</cp:lastModifiedBy>
  <cp:revision>68</cp:revision>
  <dcterms:created xsi:type="dcterms:W3CDTF">2020-09-02T20:08:09Z</dcterms:created>
  <dcterms:modified xsi:type="dcterms:W3CDTF">2021-09-23T16:11:27Z</dcterms:modified>
</cp:coreProperties>
</file>